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57" r:id="rId4"/>
    <p:sldId id="258" r:id="rId5"/>
    <p:sldId id="259" r:id="rId6"/>
    <p:sldId id="260"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badi" panose="020B0604020104020204" pitchFamily="34" charset="0"/>
      <p:regular r:id="rId16"/>
    </p:embeddedFont>
    <p:embeddedFont>
      <p:font typeface="Alasassy Caps" pitchFamily="2" charset="0"/>
      <p:regular r:id="rId17"/>
      <p:bold r:id="rId18"/>
      <p:italic r:id="rId19"/>
      <p:boldItalic r:id="rId20"/>
    </p:embeddedFont>
    <p:embeddedFont>
      <p:font typeface="Avenir Next LT Pro Light" panose="020B0304020202020204" pitchFamily="34" charset="0"/>
      <p:regular r:id="rId21"/>
    </p:embeddedFont>
    <p:embeddedFont>
      <p:font typeface="Comica" panose="020B0604020202020204" charset="0"/>
      <p:regular r:id="rId22"/>
    </p:embeddedFont>
    <p:embeddedFont>
      <p:font typeface="Roboto" panose="02000000000000000000"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4F81B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778" y="4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683545"/>
            <a:ext cx="15544800" cy="3581400"/>
          </a:xfrm>
        </p:spPr>
        <p:txBody>
          <a:bodyPr anchor="b"/>
          <a:lstStyle>
            <a:lvl1pPr algn="ctr">
              <a:defRPr sz="9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91C900A-7ADF-4323-9FBF-B84B2344F2DD}" type="datetimeFigureOut">
              <a:rPr lang="es-MX" smtClean="0"/>
              <a:t>28/05/2024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BED9DD-1191-409A-A2D0-41FC4B711625}" type="slidenum">
              <a:rPr lang="es-MX" smtClean="0"/>
              <a:t>‹Nº›</a:t>
            </a:fld>
            <a:endParaRPr lang="es-MX"/>
          </a:p>
        </p:txBody>
      </p:sp>
    </p:spTree>
    <p:extLst>
      <p:ext uri="{BB962C8B-B14F-4D97-AF65-F5344CB8AC3E}">
        <p14:creationId xmlns:p14="http://schemas.microsoft.com/office/powerpoint/2010/main" val="2605179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91C900A-7ADF-4323-9FBF-B84B2344F2DD}" type="datetimeFigureOut">
              <a:rPr lang="es-MX" smtClean="0"/>
              <a:t>28/05/2024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BED9DD-1191-409A-A2D0-41FC4B711625}" type="slidenum">
              <a:rPr lang="es-MX" smtClean="0"/>
              <a:t>‹Nº›</a:t>
            </a:fld>
            <a:endParaRPr lang="es-MX"/>
          </a:p>
        </p:txBody>
      </p:sp>
    </p:spTree>
    <p:extLst>
      <p:ext uri="{BB962C8B-B14F-4D97-AF65-F5344CB8AC3E}">
        <p14:creationId xmlns:p14="http://schemas.microsoft.com/office/powerpoint/2010/main" val="794956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47778" y="2564611"/>
            <a:ext cx="15773400" cy="4279106"/>
          </a:xfrm>
        </p:spPr>
        <p:txBody>
          <a:bodyPr anchor="b"/>
          <a:lstStyle>
            <a:lvl1pPr>
              <a:defRPr sz="9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47778" y="6884198"/>
            <a:ext cx="15773400" cy="2250281"/>
          </a:xfrm>
        </p:spPr>
        <p:txBody>
          <a:bodyPr/>
          <a:lstStyle>
            <a:lvl1pPr marL="0" indent="0">
              <a:buNone/>
              <a:defRPr sz="3600">
                <a:solidFill>
                  <a:schemeClr val="tx1">
                    <a:tint val="82000"/>
                  </a:schemeClr>
                </a:solidFill>
              </a:defRPr>
            </a:lvl1pPr>
            <a:lvl2pPr marL="685800" indent="0">
              <a:buNone/>
              <a:defRPr sz="3000">
                <a:solidFill>
                  <a:schemeClr val="tx1">
                    <a:tint val="82000"/>
                  </a:schemeClr>
                </a:solidFill>
              </a:defRPr>
            </a:lvl2pPr>
            <a:lvl3pPr marL="1371600" indent="0">
              <a:buNone/>
              <a:defRPr sz="2700">
                <a:solidFill>
                  <a:schemeClr val="tx1">
                    <a:tint val="82000"/>
                  </a:schemeClr>
                </a:solidFill>
              </a:defRPr>
            </a:lvl3pPr>
            <a:lvl4pPr marL="2057400" indent="0">
              <a:buNone/>
              <a:defRPr sz="2400">
                <a:solidFill>
                  <a:schemeClr val="tx1">
                    <a:tint val="82000"/>
                  </a:schemeClr>
                </a:solidFill>
              </a:defRPr>
            </a:lvl4pPr>
            <a:lvl5pPr marL="2743200" indent="0">
              <a:buNone/>
              <a:defRPr sz="2400">
                <a:solidFill>
                  <a:schemeClr val="tx1">
                    <a:tint val="82000"/>
                  </a:schemeClr>
                </a:solidFill>
              </a:defRPr>
            </a:lvl5pPr>
            <a:lvl6pPr marL="3429000" indent="0">
              <a:buNone/>
              <a:defRPr sz="2400">
                <a:solidFill>
                  <a:schemeClr val="tx1">
                    <a:tint val="82000"/>
                  </a:schemeClr>
                </a:solidFill>
              </a:defRPr>
            </a:lvl6pPr>
            <a:lvl7pPr marL="4114800" indent="0">
              <a:buNone/>
              <a:defRPr sz="2400">
                <a:solidFill>
                  <a:schemeClr val="tx1">
                    <a:tint val="82000"/>
                  </a:schemeClr>
                </a:solidFill>
              </a:defRPr>
            </a:lvl7pPr>
            <a:lvl8pPr marL="4800600" indent="0">
              <a:buNone/>
              <a:defRPr sz="2400">
                <a:solidFill>
                  <a:schemeClr val="tx1">
                    <a:tint val="82000"/>
                  </a:schemeClr>
                </a:solidFill>
              </a:defRPr>
            </a:lvl8pPr>
            <a:lvl9pPr marL="5486400" indent="0">
              <a:buNone/>
              <a:defRPr sz="2400">
                <a:solidFill>
                  <a:schemeClr val="tx1">
                    <a:tint val="82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91C900A-7ADF-4323-9FBF-B84B2344F2DD}" type="datetimeFigureOut">
              <a:rPr lang="es-MX" smtClean="0"/>
              <a:t>28/05/2024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BED9DD-1191-409A-A2D0-41FC4B711625}" type="slidenum">
              <a:rPr lang="es-MX" smtClean="0"/>
              <a:t>‹Nº›</a:t>
            </a:fld>
            <a:endParaRPr lang="es-MX"/>
          </a:p>
        </p:txBody>
      </p:sp>
    </p:spTree>
    <p:extLst>
      <p:ext uri="{BB962C8B-B14F-4D97-AF65-F5344CB8AC3E}">
        <p14:creationId xmlns:p14="http://schemas.microsoft.com/office/powerpoint/2010/main" val="1133092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1" y="2738438"/>
            <a:ext cx="7772400" cy="65270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9258301" y="2738438"/>
            <a:ext cx="7772400" cy="652700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91C900A-7ADF-4323-9FBF-B84B2344F2DD}" type="datetimeFigureOut">
              <a:rPr lang="es-MX" smtClean="0"/>
              <a:t>28/05/2024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BED9DD-1191-409A-A2D0-41FC4B711625}" type="slidenum">
              <a:rPr lang="es-MX" smtClean="0"/>
              <a:t>‹Nº›</a:t>
            </a:fld>
            <a:endParaRPr lang="es-MX"/>
          </a:p>
        </p:txBody>
      </p:sp>
    </p:spTree>
    <p:extLst>
      <p:ext uri="{BB962C8B-B14F-4D97-AF65-F5344CB8AC3E}">
        <p14:creationId xmlns:p14="http://schemas.microsoft.com/office/powerpoint/2010/main" val="2711265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9683" y="547691"/>
            <a:ext cx="15773400" cy="1988345"/>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9684"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a:t>Haga clic para modificar los estilos de texto del patrón</a:t>
            </a:r>
          </a:p>
        </p:txBody>
      </p:sp>
      <p:sp>
        <p:nvSpPr>
          <p:cNvPr id="4" name="Content Placeholder 3"/>
          <p:cNvSpPr>
            <a:spLocks noGrp="1"/>
          </p:cNvSpPr>
          <p:nvPr>
            <p:ph sz="half" idx="2"/>
          </p:nvPr>
        </p:nvSpPr>
        <p:spPr>
          <a:xfrm>
            <a:off x="1259684" y="3757613"/>
            <a:ext cx="7736681" cy="55268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9258301"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a:t>Haga clic para modificar los estilos de texto del patrón</a:t>
            </a:r>
          </a:p>
        </p:txBody>
      </p:sp>
      <p:sp>
        <p:nvSpPr>
          <p:cNvPr id="6" name="Content Placeholder 5"/>
          <p:cNvSpPr>
            <a:spLocks noGrp="1"/>
          </p:cNvSpPr>
          <p:nvPr>
            <p:ph sz="quarter" idx="4"/>
          </p:nvPr>
        </p:nvSpPr>
        <p:spPr>
          <a:xfrm>
            <a:off x="9258301" y="3757613"/>
            <a:ext cx="7774782" cy="552688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91C900A-7ADF-4323-9FBF-B84B2344F2DD}" type="datetimeFigureOut">
              <a:rPr lang="es-MX" smtClean="0"/>
              <a:t>28/05/2024</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55BED9DD-1191-409A-A2D0-41FC4B711625}" type="slidenum">
              <a:rPr lang="es-MX" smtClean="0"/>
              <a:t>‹Nº›</a:t>
            </a:fld>
            <a:endParaRPr lang="es-MX"/>
          </a:p>
        </p:txBody>
      </p:sp>
    </p:spTree>
    <p:extLst>
      <p:ext uri="{BB962C8B-B14F-4D97-AF65-F5344CB8AC3E}">
        <p14:creationId xmlns:p14="http://schemas.microsoft.com/office/powerpoint/2010/main" val="27563000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91C900A-7ADF-4323-9FBF-B84B2344F2DD}" type="datetimeFigureOut">
              <a:rPr lang="es-MX" smtClean="0"/>
              <a:t>28/05/2024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55BED9DD-1191-409A-A2D0-41FC4B711625}" type="slidenum">
              <a:rPr lang="es-MX" smtClean="0"/>
              <a:t>‹Nº›</a:t>
            </a:fld>
            <a:endParaRPr lang="es-MX"/>
          </a:p>
        </p:txBody>
      </p:sp>
    </p:spTree>
    <p:extLst>
      <p:ext uri="{BB962C8B-B14F-4D97-AF65-F5344CB8AC3E}">
        <p14:creationId xmlns:p14="http://schemas.microsoft.com/office/powerpoint/2010/main" val="932299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C900A-7ADF-4323-9FBF-B84B2344F2DD}" type="datetimeFigureOut">
              <a:rPr lang="es-MX" smtClean="0"/>
              <a:t>28/05/2024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55BED9DD-1191-409A-A2D0-41FC4B711625}" type="slidenum">
              <a:rPr lang="es-MX" smtClean="0"/>
              <a:t>‹Nº›</a:t>
            </a:fld>
            <a:endParaRPr lang="es-MX"/>
          </a:p>
        </p:txBody>
      </p:sp>
    </p:spTree>
    <p:extLst>
      <p:ext uri="{BB962C8B-B14F-4D97-AF65-F5344CB8AC3E}">
        <p14:creationId xmlns:p14="http://schemas.microsoft.com/office/powerpoint/2010/main" val="233177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59684" y="685800"/>
            <a:ext cx="5898356" cy="2400300"/>
          </a:xfrm>
        </p:spPr>
        <p:txBody>
          <a:bodyPr anchor="b"/>
          <a:lstStyle>
            <a:lvl1pPr>
              <a:defRPr sz="4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7774782" y="1481141"/>
            <a:ext cx="9258301"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59684"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91C900A-7ADF-4323-9FBF-B84B2344F2DD}" type="datetimeFigureOut">
              <a:rPr lang="es-MX" smtClean="0"/>
              <a:t>28/05/2024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BED9DD-1191-409A-A2D0-41FC4B711625}" type="slidenum">
              <a:rPr lang="es-MX" smtClean="0"/>
              <a:t>‹Nº›</a:t>
            </a:fld>
            <a:endParaRPr lang="es-MX"/>
          </a:p>
        </p:txBody>
      </p:sp>
    </p:spTree>
    <p:extLst>
      <p:ext uri="{BB962C8B-B14F-4D97-AF65-F5344CB8AC3E}">
        <p14:creationId xmlns:p14="http://schemas.microsoft.com/office/powerpoint/2010/main" val="421555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59684" y="685800"/>
            <a:ext cx="5898356" cy="2400300"/>
          </a:xfrm>
        </p:spPr>
        <p:txBody>
          <a:bodyPr anchor="b"/>
          <a:lstStyle>
            <a:lvl1pPr>
              <a:defRPr sz="4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774782" y="1481141"/>
            <a:ext cx="9258301"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59684"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91C900A-7ADF-4323-9FBF-B84B2344F2DD}" type="datetimeFigureOut">
              <a:rPr lang="es-MX" smtClean="0"/>
              <a:t>28/05/2024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BED9DD-1191-409A-A2D0-41FC4B711625}" type="slidenum">
              <a:rPr lang="es-MX" smtClean="0"/>
              <a:t>‹Nº›</a:t>
            </a:fld>
            <a:endParaRPr lang="es-MX"/>
          </a:p>
        </p:txBody>
      </p:sp>
    </p:spTree>
    <p:extLst>
      <p:ext uri="{BB962C8B-B14F-4D97-AF65-F5344CB8AC3E}">
        <p14:creationId xmlns:p14="http://schemas.microsoft.com/office/powerpoint/2010/main" val="1472224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91C900A-7ADF-4323-9FBF-B84B2344F2DD}" type="datetimeFigureOut">
              <a:rPr lang="es-MX" smtClean="0"/>
              <a:t>28/05/2024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BED9DD-1191-409A-A2D0-41FC4B711625}" type="slidenum">
              <a:rPr lang="es-MX" smtClean="0"/>
              <a:t>‹Nº›</a:t>
            </a:fld>
            <a:endParaRPr lang="es-MX"/>
          </a:p>
        </p:txBody>
      </p:sp>
    </p:spTree>
    <p:extLst>
      <p:ext uri="{BB962C8B-B14F-4D97-AF65-F5344CB8AC3E}">
        <p14:creationId xmlns:p14="http://schemas.microsoft.com/office/powerpoint/2010/main" val="3878483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2" y="547688"/>
            <a:ext cx="3943350" cy="8717757"/>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2" y="547688"/>
            <a:ext cx="11601450" cy="871775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91C900A-7ADF-4323-9FBF-B84B2344F2DD}" type="datetimeFigureOut">
              <a:rPr lang="es-MX" smtClean="0"/>
              <a:t>28/05/2024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BED9DD-1191-409A-A2D0-41FC4B711625}" type="slidenum">
              <a:rPr lang="es-MX" smtClean="0"/>
              <a:t>‹Nº›</a:t>
            </a:fld>
            <a:endParaRPr lang="es-MX"/>
          </a:p>
        </p:txBody>
      </p:sp>
    </p:spTree>
    <p:extLst>
      <p:ext uri="{BB962C8B-B14F-4D97-AF65-F5344CB8AC3E}">
        <p14:creationId xmlns:p14="http://schemas.microsoft.com/office/powerpoint/2010/main" val="420301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2" y="547691"/>
            <a:ext cx="15773400" cy="1988345"/>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7302" y="2738438"/>
            <a:ext cx="15773400" cy="652700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7301" y="9534529"/>
            <a:ext cx="4114800" cy="547688"/>
          </a:xfrm>
          <a:prstGeom prst="rect">
            <a:avLst/>
          </a:prstGeom>
        </p:spPr>
        <p:txBody>
          <a:bodyPr vert="horz" lIns="91440" tIns="45720" rIns="91440" bIns="45720" rtlCol="0" anchor="ctr"/>
          <a:lstStyle>
            <a:lvl1pPr algn="l">
              <a:defRPr sz="1800">
                <a:solidFill>
                  <a:schemeClr val="tx1">
                    <a:tint val="82000"/>
                  </a:schemeClr>
                </a:solidFill>
              </a:defRPr>
            </a:lvl1pPr>
          </a:lstStyle>
          <a:p>
            <a:fld id="{891C900A-7ADF-4323-9FBF-B84B2344F2DD}" type="datetimeFigureOut">
              <a:rPr lang="es-MX" smtClean="0"/>
              <a:t>28/05/2024</a:t>
            </a:fld>
            <a:endParaRPr lang="es-MX"/>
          </a:p>
        </p:txBody>
      </p:sp>
      <p:sp>
        <p:nvSpPr>
          <p:cNvPr id="5" name="Footer Placeholder 4"/>
          <p:cNvSpPr>
            <a:spLocks noGrp="1"/>
          </p:cNvSpPr>
          <p:nvPr>
            <p:ph type="ftr" sz="quarter" idx="3"/>
          </p:nvPr>
        </p:nvSpPr>
        <p:spPr>
          <a:xfrm>
            <a:off x="6057902" y="9534529"/>
            <a:ext cx="6172200" cy="547688"/>
          </a:xfrm>
          <a:prstGeom prst="rect">
            <a:avLst/>
          </a:prstGeom>
        </p:spPr>
        <p:txBody>
          <a:bodyPr vert="horz" lIns="91440" tIns="45720" rIns="91440" bIns="45720" rtlCol="0" anchor="ctr"/>
          <a:lstStyle>
            <a:lvl1pPr algn="ctr">
              <a:defRPr sz="1800">
                <a:solidFill>
                  <a:schemeClr val="tx1">
                    <a:tint val="82000"/>
                  </a:schemeClr>
                </a:solidFill>
              </a:defRPr>
            </a:lvl1pPr>
          </a:lstStyle>
          <a:p>
            <a:endParaRPr lang="es-MX"/>
          </a:p>
        </p:txBody>
      </p:sp>
      <p:sp>
        <p:nvSpPr>
          <p:cNvPr id="6" name="Slide Number Placeholder 5"/>
          <p:cNvSpPr>
            <a:spLocks noGrp="1"/>
          </p:cNvSpPr>
          <p:nvPr>
            <p:ph type="sldNum" sz="quarter" idx="4"/>
          </p:nvPr>
        </p:nvSpPr>
        <p:spPr>
          <a:xfrm>
            <a:off x="12915901" y="9534529"/>
            <a:ext cx="4114800" cy="547688"/>
          </a:xfrm>
          <a:prstGeom prst="rect">
            <a:avLst/>
          </a:prstGeom>
        </p:spPr>
        <p:txBody>
          <a:bodyPr vert="horz" lIns="91440" tIns="45720" rIns="91440" bIns="45720" rtlCol="0" anchor="ctr"/>
          <a:lstStyle>
            <a:lvl1pPr algn="r">
              <a:defRPr sz="1800">
                <a:solidFill>
                  <a:schemeClr val="tx1">
                    <a:tint val="82000"/>
                  </a:schemeClr>
                </a:solidFill>
              </a:defRPr>
            </a:lvl1pPr>
          </a:lstStyle>
          <a:p>
            <a:fld id="{55BED9DD-1191-409A-A2D0-41FC4B711625}" type="slidenum">
              <a:rPr lang="es-MX" smtClean="0"/>
              <a:t>‹Nº›</a:t>
            </a:fld>
            <a:endParaRPr lang="es-MX"/>
          </a:p>
        </p:txBody>
      </p:sp>
    </p:spTree>
    <p:extLst>
      <p:ext uri="{BB962C8B-B14F-4D97-AF65-F5344CB8AC3E}">
        <p14:creationId xmlns:p14="http://schemas.microsoft.com/office/powerpoint/2010/main" val="1990757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svg"/><Relationship Id="rId7"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18.xml"/><Relationship Id="rId6" Type="http://schemas.openxmlformats.org/officeDocument/2006/relationships/image" Target="../media/image42.jpeg"/><Relationship Id="rId5" Type="http://schemas.openxmlformats.org/officeDocument/2006/relationships/image" Target="../media/image41.jpeg"/><Relationship Id="rId10" Type="http://schemas.openxmlformats.org/officeDocument/2006/relationships/slide" Target="slide2.xml"/><Relationship Id="rId4" Type="http://schemas.openxmlformats.org/officeDocument/2006/relationships/image" Target="../media/image40.jpeg"/><Relationship Id="rId9" Type="http://schemas.openxmlformats.org/officeDocument/2006/relationships/image" Target="../media/image45.jpe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3.png"/><Relationship Id="rId12" Type="http://schemas.openxmlformats.org/officeDocument/2006/relationships/image" Target="../media/image12.sv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image" Target="../media/image11.png"/><Relationship Id="rId5" Type="http://schemas.openxmlformats.org/officeDocument/2006/relationships/slide" Target="slide12.xml"/><Relationship Id="rId10" Type="http://schemas.openxmlformats.org/officeDocument/2006/relationships/image" Target="../media/image2.svg"/><Relationship Id="rId4" Type="http://schemas.openxmlformats.org/officeDocument/2006/relationships/image" Target="../media/image10.svg"/><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2.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svg"/><Relationship Id="rId1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slide" Target="slide2.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slide" Target="slide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slide" Target="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svg"/><Relationship Id="rId5" Type="http://schemas.openxmlformats.org/officeDocument/2006/relationships/image" Target="../media/image6.sv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5.svg"/><Relationship Id="rId1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slide" Target="slide2.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67565" y="3430841"/>
            <a:ext cx="16552869" cy="3488134"/>
          </a:xfrm>
          <a:prstGeom prst="rect">
            <a:avLst/>
          </a:prstGeom>
        </p:spPr>
        <p:txBody>
          <a:bodyPr lIns="0" tIns="0" rIns="0" bIns="0" rtlCol="0" anchor="t">
            <a:spAutoFit/>
          </a:bodyPr>
          <a:lstStyle/>
          <a:p>
            <a:pPr algn="ctr">
              <a:lnSpc>
                <a:spcPts val="13592"/>
              </a:lnSpc>
            </a:pPr>
            <a:r>
              <a:rPr lang="en-US" sz="14774" spc="-472" dirty="0">
                <a:solidFill>
                  <a:srgbClr val="022033"/>
                </a:solidFill>
                <a:latin typeface="Comica"/>
              </a:rPr>
              <a:t>HABILIDADES DEL PENSAMIENTO</a:t>
            </a:r>
          </a:p>
        </p:txBody>
      </p:sp>
      <p:sp>
        <p:nvSpPr>
          <p:cNvPr id="3" name="TextBox 3"/>
          <p:cNvSpPr txBox="1"/>
          <p:nvPr/>
        </p:nvSpPr>
        <p:spPr>
          <a:xfrm>
            <a:off x="6414438" y="1584850"/>
            <a:ext cx="5459125" cy="732445"/>
          </a:xfrm>
          <a:prstGeom prst="rect">
            <a:avLst/>
          </a:prstGeom>
        </p:spPr>
        <p:txBody>
          <a:bodyPr lIns="0" tIns="0" rIns="0" bIns="0" rtlCol="0" anchor="t">
            <a:spAutoFit/>
          </a:bodyPr>
          <a:lstStyle/>
          <a:p>
            <a:pPr algn="ctr">
              <a:lnSpc>
                <a:spcPts val="6198"/>
              </a:lnSpc>
            </a:pPr>
            <a:r>
              <a:rPr lang="en-US" sz="4245" spc="437" dirty="0">
                <a:solidFill>
                  <a:srgbClr val="022033"/>
                </a:solidFill>
                <a:latin typeface="Roboto"/>
              </a:rPr>
              <a:t>DESARROLLO DE</a:t>
            </a:r>
          </a:p>
        </p:txBody>
      </p:sp>
      <p:sp>
        <p:nvSpPr>
          <p:cNvPr id="4" name="Freeform 4"/>
          <p:cNvSpPr/>
          <p:nvPr/>
        </p:nvSpPr>
        <p:spPr>
          <a:xfrm rot="2003101">
            <a:off x="-3298647" y="-3865792"/>
            <a:ext cx="6597293" cy="9500102"/>
          </a:xfrm>
          <a:custGeom>
            <a:avLst/>
            <a:gdLst/>
            <a:ahLst/>
            <a:cxnLst/>
            <a:rect l="l" t="t" r="r" b="b"/>
            <a:pathLst>
              <a:path w="6597293" h="9500102">
                <a:moveTo>
                  <a:pt x="0" y="0"/>
                </a:moveTo>
                <a:lnTo>
                  <a:pt x="6597294" y="0"/>
                </a:lnTo>
                <a:lnTo>
                  <a:pt x="6597294" y="9500102"/>
                </a:lnTo>
                <a:lnTo>
                  <a:pt x="0" y="9500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5" name="Freeform 5"/>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6" name="Freeform 6"/>
          <p:cNvSpPr/>
          <p:nvPr/>
        </p:nvSpPr>
        <p:spPr>
          <a:xfrm rot="813916">
            <a:off x="-2916636" y="4846793"/>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7" name="Freeform 7"/>
          <p:cNvSpPr/>
          <p:nvPr/>
        </p:nvSpPr>
        <p:spPr>
          <a:xfrm rot="-3299222">
            <a:off x="13481601" y="-5335199"/>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8" name="Freeform 8"/>
          <p:cNvSpPr/>
          <p:nvPr/>
        </p:nvSpPr>
        <p:spPr>
          <a:xfrm rot="-7643598" flipH="1" flipV="1">
            <a:off x="8344729" y="7726016"/>
            <a:ext cx="6597293" cy="9500102"/>
          </a:xfrm>
          <a:custGeom>
            <a:avLst/>
            <a:gdLst/>
            <a:ahLst/>
            <a:cxnLst/>
            <a:rect l="l" t="t" r="r" b="b"/>
            <a:pathLst>
              <a:path w="6597293" h="9500102">
                <a:moveTo>
                  <a:pt x="6597293" y="9500103"/>
                </a:moveTo>
                <a:lnTo>
                  <a:pt x="0" y="9500103"/>
                </a:lnTo>
                <a:lnTo>
                  <a:pt x="0" y="0"/>
                </a:lnTo>
                <a:lnTo>
                  <a:pt x="6597293" y="0"/>
                </a:lnTo>
                <a:lnTo>
                  <a:pt x="6597293" y="950010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9" name="Freeform 9"/>
          <p:cNvSpPr/>
          <p:nvPr/>
        </p:nvSpPr>
        <p:spPr>
          <a:xfrm rot="1858296">
            <a:off x="2567670" y="8247910"/>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10" name="Freeform 10"/>
          <p:cNvSpPr/>
          <p:nvPr/>
        </p:nvSpPr>
        <p:spPr>
          <a:xfrm rot="1858296">
            <a:off x="5046823" y="-6969102"/>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12" name="Botón de acción: ir hacia delante o siguiente 11">
            <a:hlinkClick r:id="" action="ppaction://hlinkshowjump?jump=nextslide" highlightClick="1"/>
            <a:extLst>
              <a:ext uri="{FF2B5EF4-FFF2-40B4-BE49-F238E27FC236}">
                <a16:creationId xmlns:a16="http://schemas.microsoft.com/office/drawing/2014/main" id="{125A104C-A592-41BF-D40E-48E58DF4C72F}"/>
              </a:ext>
            </a:extLst>
          </p:cNvPr>
          <p:cNvSpPr/>
          <p:nvPr/>
        </p:nvSpPr>
        <p:spPr>
          <a:xfrm>
            <a:off x="16154400" y="9410700"/>
            <a:ext cx="914400" cy="60960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49363">
            <a:off x="-5999162" y="1525530"/>
            <a:ext cx="10452435" cy="15051507"/>
          </a:xfrm>
          <a:custGeom>
            <a:avLst/>
            <a:gdLst/>
            <a:ahLst/>
            <a:cxnLst/>
            <a:rect l="l" t="t" r="r" b="b"/>
            <a:pathLst>
              <a:path w="10452435" h="15051507">
                <a:moveTo>
                  <a:pt x="0" y="0"/>
                </a:moveTo>
                <a:lnTo>
                  <a:pt x="10452435" y="0"/>
                </a:lnTo>
                <a:lnTo>
                  <a:pt x="10452435" y="15051506"/>
                </a:lnTo>
                <a:lnTo>
                  <a:pt x="0" y="15051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9249363">
            <a:off x="12883743" y="-7008423"/>
            <a:ext cx="10452435" cy="15051507"/>
          </a:xfrm>
          <a:custGeom>
            <a:avLst/>
            <a:gdLst/>
            <a:ahLst/>
            <a:cxnLst/>
            <a:rect l="l" t="t" r="r" b="b"/>
            <a:pathLst>
              <a:path w="10452435" h="15051507">
                <a:moveTo>
                  <a:pt x="0" y="0"/>
                </a:moveTo>
                <a:lnTo>
                  <a:pt x="10452435" y="0"/>
                </a:lnTo>
                <a:lnTo>
                  <a:pt x="10452435" y="15051507"/>
                </a:lnTo>
                <a:lnTo>
                  <a:pt x="0" y="150515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grpSp>
        <p:nvGrpSpPr>
          <p:cNvPr id="4" name="Group 4"/>
          <p:cNvGrpSpPr/>
          <p:nvPr/>
        </p:nvGrpSpPr>
        <p:grpSpPr>
          <a:xfrm>
            <a:off x="3201862" y="1876937"/>
            <a:ext cx="15086138" cy="8790423"/>
            <a:chOff x="0" y="0"/>
            <a:chExt cx="3973304" cy="864937"/>
          </a:xfrm>
        </p:grpSpPr>
        <p:sp>
          <p:nvSpPr>
            <p:cNvPr id="5" name="Freeform 5"/>
            <p:cNvSpPr/>
            <p:nvPr/>
          </p:nvSpPr>
          <p:spPr>
            <a:xfrm>
              <a:off x="0" y="0"/>
              <a:ext cx="3973304" cy="864937"/>
            </a:xfrm>
            <a:custGeom>
              <a:avLst/>
              <a:gdLst/>
              <a:ahLst/>
              <a:cxnLst/>
              <a:rect l="l" t="t" r="r" b="b"/>
              <a:pathLst>
                <a:path w="3973304" h="864937">
                  <a:moveTo>
                    <a:pt x="0" y="0"/>
                  </a:moveTo>
                  <a:lnTo>
                    <a:pt x="3973304" y="0"/>
                  </a:lnTo>
                  <a:lnTo>
                    <a:pt x="3973304" y="864937"/>
                  </a:lnTo>
                  <a:lnTo>
                    <a:pt x="0" y="864937"/>
                  </a:lnTo>
                  <a:close/>
                </a:path>
              </a:pathLst>
            </a:custGeom>
            <a:solidFill>
              <a:srgbClr val="FFFFFF"/>
            </a:solidFill>
          </p:spPr>
          <p:txBody>
            <a:bodyPr/>
            <a:lstStyle/>
            <a:p>
              <a:endParaRPr lang="es-ES"/>
            </a:p>
          </p:txBody>
        </p:sp>
        <p:sp>
          <p:nvSpPr>
            <p:cNvPr id="6" name="TextBox 6"/>
            <p:cNvSpPr txBox="1"/>
            <p:nvPr/>
          </p:nvSpPr>
          <p:spPr>
            <a:xfrm>
              <a:off x="0" y="-38100"/>
              <a:ext cx="3973304" cy="903037"/>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524000" y="814814"/>
            <a:ext cx="7439064" cy="474489"/>
          </a:xfrm>
          <a:prstGeom prst="rect">
            <a:avLst/>
          </a:prstGeom>
        </p:spPr>
        <p:txBody>
          <a:bodyPr lIns="0" tIns="0" rIns="0" bIns="0" rtlCol="0" anchor="t">
            <a:spAutoFit/>
          </a:bodyPr>
          <a:lstStyle/>
          <a:p>
            <a:pPr algn="ctr">
              <a:lnSpc>
                <a:spcPts val="3681"/>
              </a:lnSpc>
            </a:pPr>
            <a:r>
              <a:rPr lang="en-US" sz="4001" spc="224" dirty="0">
                <a:solidFill>
                  <a:srgbClr val="022033"/>
                </a:solidFill>
                <a:latin typeface="Comica"/>
              </a:rPr>
              <a:t>PENSAMIENTO LATERAL</a:t>
            </a:r>
          </a:p>
        </p:txBody>
      </p:sp>
      <p:sp>
        <p:nvSpPr>
          <p:cNvPr id="15" name="TextBox 15"/>
          <p:cNvSpPr txBox="1"/>
          <p:nvPr/>
        </p:nvSpPr>
        <p:spPr>
          <a:xfrm>
            <a:off x="12534900" y="1915037"/>
            <a:ext cx="5575060" cy="8563242"/>
          </a:xfrm>
          <a:prstGeom prst="rect">
            <a:avLst/>
          </a:prstGeom>
        </p:spPr>
        <p:txBody>
          <a:bodyPr wrap="square" lIns="0" tIns="0" rIns="0" bIns="0" rtlCol="0" anchor="t">
            <a:spAutoFit/>
          </a:bodyPr>
          <a:lstStyle/>
          <a:p>
            <a:pPr algn="ctr">
              <a:lnSpc>
                <a:spcPts val="4200"/>
              </a:lnSpc>
              <a:spcBef>
                <a:spcPct val="0"/>
              </a:spcBef>
            </a:pPr>
            <a:r>
              <a:rPr lang="es-ES" sz="2400" dirty="0">
                <a:latin typeface="Abadi" panose="020B0604020104020204" pitchFamily="34" charset="0"/>
              </a:rPr>
              <a:t>Este pensamiento trata de encontrar soluciones imaginativas, distintas, que se apartan del enfoque clásico de cualquier problema cotidiano. Se manifiesta en los acertijos, en donde la solución casi siempre no es aquella que más se espera. De Bono (2006:9-17) define el pensamiento lateral como un conjunto de procesos destinados al uso de información para incrementar las ideas nuevas. Involucra los procesos mentales de la perspicacia, es decir, la visión clara que se tenga sobre un tema; la facultad para crear lo que no existe, y el ingenio, que permite resolver problemas de manera original.</a:t>
            </a:r>
            <a:endParaRPr lang="en-US" sz="2400" spc="168" dirty="0">
              <a:solidFill>
                <a:srgbClr val="022033"/>
              </a:solidFill>
              <a:latin typeface="Abadi" panose="020B0604020104020204" pitchFamily="34" charset="0"/>
            </a:endParaRPr>
          </a:p>
        </p:txBody>
      </p:sp>
      <p:pic>
        <p:nvPicPr>
          <p:cNvPr id="18" name="Imagen 17">
            <a:extLst>
              <a:ext uri="{FF2B5EF4-FFF2-40B4-BE49-F238E27FC236}">
                <a16:creationId xmlns:a16="http://schemas.microsoft.com/office/drawing/2014/main" id="{83DDBA7F-AE80-B127-A88C-1B2B126D1574}"/>
              </a:ext>
            </a:extLst>
          </p:cNvPr>
          <p:cNvPicPr>
            <a:picLocks noChangeAspect="1"/>
          </p:cNvPicPr>
          <p:nvPr/>
        </p:nvPicPr>
        <p:blipFill>
          <a:blip r:embed="rId6"/>
          <a:stretch>
            <a:fillRect/>
          </a:stretch>
        </p:blipFill>
        <p:spPr>
          <a:xfrm>
            <a:off x="878703" y="2104118"/>
            <a:ext cx="10198089" cy="8061857"/>
          </a:xfrm>
          <a:prstGeom prst="rect">
            <a:avLst/>
          </a:prstGeom>
        </p:spPr>
      </p:pic>
      <p:sp>
        <p:nvSpPr>
          <p:cNvPr id="19" name="Botón de acción: ir hacia delante o siguiente 18">
            <a:hlinkClick r:id="" action="ppaction://hlinkshowjump?jump=nextslide" highlightClick="1"/>
            <a:extLst>
              <a:ext uri="{FF2B5EF4-FFF2-40B4-BE49-F238E27FC236}">
                <a16:creationId xmlns:a16="http://schemas.microsoft.com/office/drawing/2014/main" id="{77002E13-FCC5-626E-CB11-090ED1F65290}"/>
              </a:ext>
            </a:extLst>
          </p:cNvPr>
          <p:cNvSpPr/>
          <p:nvPr/>
        </p:nvSpPr>
        <p:spPr>
          <a:xfrm>
            <a:off x="16611600" y="9955828"/>
            <a:ext cx="914400" cy="60960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Botón de acción: ir a inicio 19">
            <a:hlinkClick r:id="rId7" action="ppaction://hlinksldjump" highlightClick="1"/>
            <a:extLst>
              <a:ext uri="{FF2B5EF4-FFF2-40B4-BE49-F238E27FC236}">
                <a16:creationId xmlns:a16="http://schemas.microsoft.com/office/drawing/2014/main" id="{72BF9085-2049-5262-9D8F-685F10857D96}"/>
              </a:ext>
            </a:extLst>
          </p:cNvPr>
          <p:cNvSpPr/>
          <p:nvPr/>
        </p:nvSpPr>
        <p:spPr>
          <a:xfrm>
            <a:off x="1311515" y="8735438"/>
            <a:ext cx="685800" cy="631689"/>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56393" y="130489"/>
            <a:ext cx="7493507" cy="7302763"/>
          </a:xfrm>
          <a:custGeom>
            <a:avLst/>
            <a:gdLst/>
            <a:ahLst/>
            <a:cxnLst/>
            <a:rect l="l" t="t" r="r" b="b"/>
            <a:pathLst>
              <a:path w="7493507" h="7302763">
                <a:moveTo>
                  <a:pt x="0" y="0"/>
                </a:moveTo>
                <a:lnTo>
                  <a:pt x="7493507" y="0"/>
                </a:lnTo>
                <a:lnTo>
                  <a:pt x="7493507" y="7302763"/>
                </a:lnTo>
                <a:lnTo>
                  <a:pt x="0" y="73027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dirty="0"/>
          </a:p>
        </p:txBody>
      </p:sp>
      <p:sp>
        <p:nvSpPr>
          <p:cNvPr id="3" name="TextBox 3"/>
          <p:cNvSpPr txBox="1"/>
          <p:nvPr/>
        </p:nvSpPr>
        <p:spPr>
          <a:xfrm>
            <a:off x="10775443" y="1066799"/>
            <a:ext cx="6799975" cy="5652766"/>
          </a:xfrm>
          <a:prstGeom prst="rect">
            <a:avLst/>
          </a:prstGeom>
        </p:spPr>
        <p:txBody>
          <a:bodyPr lIns="0" tIns="0" rIns="0" bIns="0" rtlCol="0" anchor="t">
            <a:spAutoFit/>
          </a:bodyPr>
          <a:lstStyle/>
          <a:p>
            <a:pPr marL="260344" lvl="1" algn="ctr">
              <a:lnSpc>
                <a:spcPts val="3376"/>
              </a:lnSpc>
            </a:pPr>
            <a:r>
              <a:rPr lang="es-ES" sz="2800" dirty="0">
                <a:latin typeface="Abadi" panose="020B0604020104020204" pitchFamily="34" charset="0"/>
              </a:rPr>
              <a:t>Las habilidades lectoras facilitan el conocimiento, nos acercan a la cultura y al dominio tanto en la escritura como en la expresión oral. Leer es una puerta abierta al aprendizaje permanente, transferible a cualquier ámbito del desempeño universitario y profesional. No basta con saber descifrar los signos y comprender las ideas que un autor transmite. Márquez Hermosillo (2003) señala que la lectura implica conocimiento y práctica de la técnica, dominio de habilidades complementarias </a:t>
            </a:r>
            <a:endParaRPr lang="en-US" sz="2411" spc="135" dirty="0">
              <a:solidFill>
                <a:srgbClr val="022033"/>
              </a:solidFill>
              <a:latin typeface="Abadi" panose="020B0604020104020204" pitchFamily="34" charset="0"/>
            </a:endParaRPr>
          </a:p>
        </p:txBody>
      </p:sp>
      <p:sp>
        <p:nvSpPr>
          <p:cNvPr id="6" name="Freeform 6"/>
          <p:cNvSpPr/>
          <p:nvPr/>
        </p:nvSpPr>
        <p:spPr>
          <a:xfrm rot="2894894">
            <a:off x="14594202" y="5536949"/>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7" name="Freeform 7"/>
          <p:cNvSpPr/>
          <p:nvPr/>
        </p:nvSpPr>
        <p:spPr>
          <a:xfrm rot="3834128">
            <a:off x="-2908987" y="-3721351"/>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8" name="TextBox 14">
            <a:extLst>
              <a:ext uri="{FF2B5EF4-FFF2-40B4-BE49-F238E27FC236}">
                <a16:creationId xmlns:a16="http://schemas.microsoft.com/office/drawing/2014/main" id="{F7CBC433-5C28-BE4D-81D4-429EEFFBF5C5}"/>
              </a:ext>
            </a:extLst>
          </p:cNvPr>
          <p:cNvSpPr txBox="1"/>
          <p:nvPr/>
        </p:nvSpPr>
        <p:spPr>
          <a:xfrm>
            <a:off x="1734494" y="791455"/>
            <a:ext cx="7439064" cy="474489"/>
          </a:xfrm>
          <a:prstGeom prst="rect">
            <a:avLst/>
          </a:prstGeom>
        </p:spPr>
        <p:txBody>
          <a:bodyPr lIns="0" tIns="0" rIns="0" bIns="0" rtlCol="0" anchor="t">
            <a:spAutoFit/>
          </a:bodyPr>
          <a:lstStyle/>
          <a:p>
            <a:pPr algn="ctr">
              <a:lnSpc>
                <a:spcPts val="3681"/>
              </a:lnSpc>
            </a:pPr>
            <a:r>
              <a:rPr lang="en-US" sz="4001" spc="224" dirty="0">
                <a:solidFill>
                  <a:srgbClr val="022033"/>
                </a:solidFill>
                <a:latin typeface="Comica"/>
              </a:rPr>
              <a:t>HABILIDADES LECTORAS</a:t>
            </a:r>
          </a:p>
        </p:txBody>
      </p:sp>
      <p:pic>
        <p:nvPicPr>
          <p:cNvPr id="10" name="Imagen 9">
            <a:extLst>
              <a:ext uri="{FF2B5EF4-FFF2-40B4-BE49-F238E27FC236}">
                <a16:creationId xmlns:a16="http://schemas.microsoft.com/office/drawing/2014/main" id="{B2CBF94B-0368-B2CB-2851-13BC0C9F8094}"/>
              </a:ext>
            </a:extLst>
          </p:cNvPr>
          <p:cNvPicPr>
            <a:picLocks noChangeAspect="1"/>
          </p:cNvPicPr>
          <p:nvPr/>
        </p:nvPicPr>
        <p:blipFill>
          <a:blip r:embed="rId8"/>
          <a:stretch>
            <a:fillRect/>
          </a:stretch>
        </p:blipFill>
        <p:spPr>
          <a:xfrm>
            <a:off x="489661" y="2314766"/>
            <a:ext cx="10487828" cy="6714933"/>
          </a:xfrm>
          <a:prstGeom prst="rect">
            <a:avLst/>
          </a:prstGeom>
        </p:spPr>
      </p:pic>
      <p:sp>
        <p:nvSpPr>
          <p:cNvPr id="11" name="Botón de acción: ir hacia delante o siguiente 10">
            <a:hlinkClick r:id="" action="ppaction://hlinkshowjump?jump=nextslide" highlightClick="1"/>
            <a:extLst>
              <a:ext uri="{FF2B5EF4-FFF2-40B4-BE49-F238E27FC236}">
                <a16:creationId xmlns:a16="http://schemas.microsoft.com/office/drawing/2014/main" id="{29006D8C-658A-F0BD-4DC9-7647771F37EC}"/>
              </a:ext>
            </a:extLst>
          </p:cNvPr>
          <p:cNvSpPr/>
          <p:nvPr/>
        </p:nvSpPr>
        <p:spPr>
          <a:xfrm>
            <a:off x="16154400" y="9410700"/>
            <a:ext cx="914400" cy="60960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Botón de acción: ir a inicio 11">
            <a:hlinkClick r:id="rId9" action="ppaction://hlinksldjump" highlightClick="1"/>
            <a:extLst>
              <a:ext uri="{FF2B5EF4-FFF2-40B4-BE49-F238E27FC236}">
                <a16:creationId xmlns:a16="http://schemas.microsoft.com/office/drawing/2014/main" id="{1DB45E84-C539-6A0F-F310-3812126BAD3A}"/>
              </a:ext>
            </a:extLst>
          </p:cNvPr>
          <p:cNvSpPr/>
          <p:nvPr/>
        </p:nvSpPr>
        <p:spPr>
          <a:xfrm>
            <a:off x="1048694" y="9495545"/>
            <a:ext cx="685800" cy="631689"/>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rot="-3689332">
            <a:off x="12902826" y="-5501503"/>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5" name="Freeform 5"/>
          <p:cNvSpPr/>
          <p:nvPr/>
        </p:nvSpPr>
        <p:spPr>
          <a:xfrm rot="-693140">
            <a:off x="-1995329" y="6928150"/>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
          </a:p>
        </p:txBody>
      </p:sp>
      <p:graphicFrame>
        <p:nvGraphicFramePr>
          <p:cNvPr id="8" name="Tabla 7">
            <a:extLst>
              <a:ext uri="{FF2B5EF4-FFF2-40B4-BE49-F238E27FC236}">
                <a16:creationId xmlns:a16="http://schemas.microsoft.com/office/drawing/2014/main" id="{EDEA02DF-7FE0-6B63-E333-DD9C8C82FF40}"/>
              </a:ext>
            </a:extLst>
          </p:cNvPr>
          <p:cNvGraphicFramePr>
            <a:graphicFrameLocks noGrp="1"/>
          </p:cNvGraphicFramePr>
          <p:nvPr>
            <p:extLst>
              <p:ext uri="{D42A27DB-BD31-4B8C-83A1-F6EECF244321}">
                <p14:modId xmlns:p14="http://schemas.microsoft.com/office/powerpoint/2010/main" val="181071396"/>
              </p:ext>
            </p:extLst>
          </p:nvPr>
        </p:nvGraphicFramePr>
        <p:xfrm>
          <a:off x="2286000" y="31750"/>
          <a:ext cx="8915376" cy="10236200"/>
        </p:xfrm>
        <a:graphic>
          <a:graphicData uri="http://schemas.openxmlformats.org/drawingml/2006/table">
            <a:tbl>
              <a:tblPr firstRow="1" bandRow="1">
                <a:tableStyleId>{5940675A-B579-460E-94D1-54222C63F5DA}</a:tableStyleId>
              </a:tblPr>
              <a:tblGrid>
                <a:gridCol w="742948">
                  <a:extLst>
                    <a:ext uri="{9D8B030D-6E8A-4147-A177-3AD203B41FA5}">
                      <a16:colId xmlns:a16="http://schemas.microsoft.com/office/drawing/2014/main" val="1561383767"/>
                    </a:ext>
                  </a:extLst>
                </a:gridCol>
                <a:gridCol w="742948">
                  <a:extLst>
                    <a:ext uri="{9D8B030D-6E8A-4147-A177-3AD203B41FA5}">
                      <a16:colId xmlns:a16="http://schemas.microsoft.com/office/drawing/2014/main" val="2218286"/>
                    </a:ext>
                  </a:extLst>
                </a:gridCol>
                <a:gridCol w="742948">
                  <a:extLst>
                    <a:ext uri="{9D8B030D-6E8A-4147-A177-3AD203B41FA5}">
                      <a16:colId xmlns:a16="http://schemas.microsoft.com/office/drawing/2014/main" val="3901916011"/>
                    </a:ext>
                  </a:extLst>
                </a:gridCol>
                <a:gridCol w="742948">
                  <a:extLst>
                    <a:ext uri="{9D8B030D-6E8A-4147-A177-3AD203B41FA5}">
                      <a16:colId xmlns:a16="http://schemas.microsoft.com/office/drawing/2014/main" val="3580805494"/>
                    </a:ext>
                  </a:extLst>
                </a:gridCol>
                <a:gridCol w="742948">
                  <a:extLst>
                    <a:ext uri="{9D8B030D-6E8A-4147-A177-3AD203B41FA5}">
                      <a16:colId xmlns:a16="http://schemas.microsoft.com/office/drawing/2014/main" val="3382119130"/>
                    </a:ext>
                  </a:extLst>
                </a:gridCol>
                <a:gridCol w="742948">
                  <a:extLst>
                    <a:ext uri="{9D8B030D-6E8A-4147-A177-3AD203B41FA5}">
                      <a16:colId xmlns:a16="http://schemas.microsoft.com/office/drawing/2014/main" val="1231890818"/>
                    </a:ext>
                  </a:extLst>
                </a:gridCol>
                <a:gridCol w="742948">
                  <a:extLst>
                    <a:ext uri="{9D8B030D-6E8A-4147-A177-3AD203B41FA5}">
                      <a16:colId xmlns:a16="http://schemas.microsoft.com/office/drawing/2014/main" val="3232493548"/>
                    </a:ext>
                  </a:extLst>
                </a:gridCol>
                <a:gridCol w="742948">
                  <a:extLst>
                    <a:ext uri="{9D8B030D-6E8A-4147-A177-3AD203B41FA5}">
                      <a16:colId xmlns:a16="http://schemas.microsoft.com/office/drawing/2014/main" val="791449321"/>
                    </a:ext>
                  </a:extLst>
                </a:gridCol>
                <a:gridCol w="742948">
                  <a:extLst>
                    <a:ext uri="{9D8B030D-6E8A-4147-A177-3AD203B41FA5}">
                      <a16:colId xmlns:a16="http://schemas.microsoft.com/office/drawing/2014/main" val="4075765095"/>
                    </a:ext>
                  </a:extLst>
                </a:gridCol>
                <a:gridCol w="742948">
                  <a:extLst>
                    <a:ext uri="{9D8B030D-6E8A-4147-A177-3AD203B41FA5}">
                      <a16:colId xmlns:a16="http://schemas.microsoft.com/office/drawing/2014/main" val="319332552"/>
                    </a:ext>
                  </a:extLst>
                </a:gridCol>
                <a:gridCol w="742948">
                  <a:extLst>
                    <a:ext uri="{9D8B030D-6E8A-4147-A177-3AD203B41FA5}">
                      <a16:colId xmlns:a16="http://schemas.microsoft.com/office/drawing/2014/main" val="3562301813"/>
                    </a:ext>
                  </a:extLst>
                </a:gridCol>
                <a:gridCol w="742948">
                  <a:extLst>
                    <a:ext uri="{9D8B030D-6E8A-4147-A177-3AD203B41FA5}">
                      <a16:colId xmlns:a16="http://schemas.microsoft.com/office/drawing/2014/main" val="1422460748"/>
                    </a:ext>
                  </a:extLst>
                </a:gridCol>
              </a:tblGrid>
              <a:tr h="787400">
                <a:tc>
                  <a:txBody>
                    <a:bodyPr/>
                    <a:lstStyle/>
                    <a:p>
                      <a:pPr algn="ctr"/>
                      <a:r>
                        <a:rPr lang="es-ES" b="1" dirty="0"/>
                        <a:t>C</a:t>
                      </a:r>
                    </a:p>
                  </a:txBody>
                  <a:tcPr anchor="ctr"/>
                </a:tc>
                <a:tc>
                  <a:txBody>
                    <a:bodyPr/>
                    <a:lstStyle/>
                    <a:p>
                      <a:pPr algn="ctr"/>
                      <a:r>
                        <a:rPr lang="es-ES" b="1" dirty="0"/>
                        <a:t>O</a:t>
                      </a:r>
                    </a:p>
                  </a:txBody>
                  <a:tcPr anchor="ctr"/>
                </a:tc>
                <a:tc>
                  <a:txBody>
                    <a:bodyPr/>
                    <a:lstStyle/>
                    <a:p>
                      <a:pPr algn="ctr"/>
                      <a:r>
                        <a:rPr lang="es-ES" b="1" dirty="0"/>
                        <a:t>N</a:t>
                      </a:r>
                    </a:p>
                  </a:txBody>
                  <a:tcPr anchor="ctr"/>
                </a:tc>
                <a:tc>
                  <a:txBody>
                    <a:bodyPr/>
                    <a:lstStyle/>
                    <a:p>
                      <a:pPr algn="ctr"/>
                      <a:r>
                        <a:rPr lang="es-ES" b="1" dirty="0"/>
                        <a:t>O</a:t>
                      </a:r>
                    </a:p>
                  </a:txBody>
                  <a:tcPr anchor="ctr"/>
                </a:tc>
                <a:tc>
                  <a:txBody>
                    <a:bodyPr/>
                    <a:lstStyle/>
                    <a:p>
                      <a:pPr algn="ctr"/>
                      <a:r>
                        <a:rPr lang="es-ES" b="1" dirty="0"/>
                        <a:t>C</a:t>
                      </a:r>
                    </a:p>
                  </a:txBody>
                  <a:tcPr anchor="ctr"/>
                </a:tc>
                <a:tc>
                  <a:txBody>
                    <a:bodyPr/>
                    <a:lstStyle/>
                    <a:p>
                      <a:pPr algn="ctr"/>
                      <a:r>
                        <a:rPr lang="es-ES" b="1" dirty="0"/>
                        <a:t>I</a:t>
                      </a:r>
                    </a:p>
                  </a:txBody>
                  <a:tcPr anchor="ctr"/>
                </a:tc>
                <a:tc>
                  <a:txBody>
                    <a:bodyPr/>
                    <a:lstStyle/>
                    <a:p>
                      <a:pPr algn="ctr"/>
                      <a:r>
                        <a:rPr lang="es-ES" b="1" dirty="0"/>
                        <a:t>M</a:t>
                      </a:r>
                    </a:p>
                  </a:txBody>
                  <a:tcPr anchor="ctr"/>
                </a:tc>
                <a:tc>
                  <a:txBody>
                    <a:bodyPr/>
                    <a:lstStyle/>
                    <a:p>
                      <a:pPr algn="ctr"/>
                      <a:r>
                        <a:rPr lang="es-ES" b="1" dirty="0"/>
                        <a:t>I</a:t>
                      </a:r>
                    </a:p>
                  </a:txBody>
                  <a:tcPr anchor="ctr"/>
                </a:tc>
                <a:tc>
                  <a:txBody>
                    <a:bodyPr/>
                    <a:lstStyle/>
                    <a:p>
                      <a:pPr algn="ctr"/>
                      <a:r>
                        <a:rPr lang="es-ES" b="1" dirty="0"/>
                        <a:t>E</a:t>
                      </a:r>
                    </a:p>
                  </a:txBody>
                  <a:tcPr anchor="ctr"/>
                </a:tc>
                <a:tc>
                  <a:txBody>
                    <a:bodyPr/>
                    <a:lstStyle/>
                    <a:p>
                      <a:pPr algn="ctr"/>
                      <a:r>
                        <a:rPr lang="es-ES" b="1" dirty="0"/>
                        <a:t>N</a:t>
                      </a:r>
                    </a:p>
                  </a:txBody>
                  <a:tcPr anchor="ctr"/>
                </a:tc>
                <a:tc>
                  <a:txBody>
                    <a:bodyPr/>
                    <a:lstStyle/>
                    <a:p>
                      <a:pPr algn="ctr"/>
                      <a:r>
                        <a:rPr lang="es-ES" b="1" dirty="0"/>
                        <a:t>T</a:t>
                      </a:r>
                    </a:p>
                  </a:txBody>
                  <a:tcPr anchor="ctr"/>
                </a:tc>
                <a:tc>
                  <a:txBody>
                    <a:bodyPr/>
                    <a:lstStyle/>
                    <a:p>
                      <a:pPr algn="ctr"/>
                      <a:r>
                        <a:rPr lang="es-ES" b="1" dirty="0"/>
                        <a:t>O</a:t>
                      </a:r>
                    </a:p>
                  </a:txBody>
                  <a:tcPr anchor="ctr"/>
                </a:tc>
                <a:extLst>
                  <a:ext uri="{0D108BD9-81ED-4DB2-BD59-A6C34878D82A}">
                    <a16:rowId xmlns:a16="http://schemas.microsoft.com/office/drawing/2014/main" val="3997160982"/>
                  </a:ext>
                </a:extLst>
              </a:tr>
              <a:tr h="787400">
                <a:tc>
                  <a:txBody>
                    <a:bodyPr/>
                    <a:lstStyle/>
                    <a:p>
                      <a:pPr algn="ctr"/>
                      <a:r>
                        <a:rPr lang="es-ES" b="1" dirty="0"/>
                        <a:t>X</a:t>
                      </a:r>
                    </a:p>
                  </a:txBody>
                  <a:tcPr anchor="ctr"/>
                </a:tc>
                <a:tc>
                  <a:txBody>
                    <a:bodyPr/>
                    <a:lstStyle/>
                    <a:p>
                      <a:pPr algn="ctr"/>
                      <a:r>
                        <a:rPr lang="es-ES" b="1" dirty="0"/>
                        <a:t>O</a:t>
                      </a:r>
                    </a:p>
                  </a:txBody>
                  <a:tcPr anchor="ctr"/>
                </a:tc>
                <a:tc>
                  <a:txBody>
                    <a:bodyPr/>
                    <a:lstStyle/>
                    <a:p>
                      <a:pPr algn="ctr"/>
                      <a:r>
                        <a:rPr lang="es-ES" b="1" dirty="0"/>
                        <a:t>E</a:t>
                      </a:r>
                    </a:p>
                  </a:txBody>
                  <a:tcPr anchor="ctr"/>
                </a:tc>
                <a:tc>
                  <a:txBody>
                    <a:bodyPr/>
                    <a:lstStyle/>
                    <a:p>
                      <a:pPr algn="ctr"/>
                      <a:r>
                        <a:rPr lang="es-ES" b="1" dirty="0"/>
                        <a:t>Z</a:t>
                      </a:r>
                    </a:p>
                  </a:txBody>
                  <a:tcPr anchor="ctr"/>
                </a:tc>
                <a:tc>
                  <a:txBody>
                    <a:bodyPr/>
                    <a:lstStyle/>
                    <a:p>
                      <a:pPr algn="ctr"/>
                      <a:r>
                        <a:rPr lang="es-ES" b="1" dirty="0"/>
                        <a:t>T</a:t>
                      </a:r>
                    </a:p>
                  </a:txBody>
                  <a:tcPr anchor="ctr"/>
                </a:tc>
                <a:tc>
                  <a:txBody>
                    <a:bodyPr/>
                    <a:lstStyle/>
                    <a:p>
                      <a:pPr algn="ctr"/>
                      <a:r>
                        <a:rPr lang="es-ES" b="1" dirty="0"/>
                        <a:t>O</a:t>
                      </a:r>
                    </a:p>
                  </a:txBody>
                  <a:tcPr anchor="ctr"/>
                </a:tc>
                <a:tc>
                  <a:txBody>
                    <a:bodyPr/>
                    <a:lstStyle/>
                    <a:p>
                      <a:pPr algn="ctr"/>
                      <a:r>
                        <a:rPr lang="es-ES" b="1" dirty="0"/>
                        <a:t>P</a:t>
                      </a:r>
                    </a:p>
                  </a:txBody>
                  <a:tcPr anchor="ctr"/>
                </a:tc>
                <a:tc>
                  <a:txBody>
                    <a:bodyPr/>
                    <a:lstStyle/>
                    <a:p>
                      <a:pPr algn="ctr"/>
                      <a:r>
                        <a:rPr lang="es-ES" b="1" dirty="0"/>
                        <a:t>F</a:t>
                      </a:r>
                    </a:p>
                  </a:txBody>
                  <a:tcPr anchor="ctr"/>
                </a:tc>
                <a:tc>
                  <a:txBody>
                    <a:bodyPr/>
                    <a:lstStyle/>
                    <a:p>
                      <a:pPr algn="ctr"/>
                      <a:r>
                        <a:rPr lang="es-ES" b="1" dirty="0"/>
                        <a:t>C</a:t>
                      </a:r>
                    </a:p>
                  </a:txBody>
                  <a:tcPr anchor="ctr"/>
                </a:tc>
                <a:tc>
                  <a:txBody>
                    <a:bodyPr/>
                    <a:lstStyle/>
                    <a:p>
                      <a:pPr algn="ctr"/>
                      <a:r>
                        <a:rPr lang="es-ES" b="1" dirty="0"/>
                        <a:t>S</a:t>
                      </a:r>
                    </a:p>
                  </a:txBody>
                  <a:tcPr anchor="ctr"/>
                </a:tc>
                <a:tc>
                  <a:txBody>
                    <a:bodyPr/>
                    <a:lstStyle/>
                    <a:p>
                      <a:pPr algn="ctr"/>
                      <a:r>
                        <a:rPr lang="es-ES" b="1" dirty="0"/>
                        <a:t>A</a:t>
                      </a:r>
                    </a:p>
                  </a:txBody>
                  <a:tcPr anchor="ctr"/>
                </a:tc>
                <a:tc>
                  <a:txBody>
                    <a:bodyPr/>
                    <a:lstStyle/>
                    <a:p>
                      <a:pPr algn="ctr"/>
                      <a:r>
                        <a:rPr lang="es-ES" b="1" dirty="0"/>
                        <a:t>R</a:t>
                      </a:r>
                    </a:p>
                  </a:txBody>
                  <a:tcPr anchor="ctr"/>
                </a:tc>
                <a:extLst>
                  <a:ext uri="{0D108BD9-81ED-4DB2-BD59-A6C34878D82A}">
                    <a16:rowId xmlns:a16="http://schemas.microsoft.com/office/drawing/2014/main" val="3064660158"/>
                  </a:ext>
                </a:extLst>
              </a:tr>
              <a:tr h="787400">
                <a:tc>
                  <a:txBody>
                    <a:bodyPr/>
                    <a:lstStyle/>
                    <a:p>
                      <a:pPr algn="ctr"/>
                      <a:r>
                        <a:rPr lang="es-ES" b="1" dirty="0"/>
                        <a:t>A</a:t>
                      </a:r>
                    </a:p>
                  </a:txBody>
                  <a:tcPr anchor="ctr"/>
                </a:tc>
                <a:tc>
                  <a:txBody>
                    <a:bodyPr/>
                    <a:lstStyle/>
                    <a:p>
                      <a:pPr algn="ctr"/>
                      <a:r>
                        <a:rPr lang="es-ES" b="1" dirty="0"/>
                        <a:t>S</a:t>
                      </a:r>
                    </a:p>
                  </a:txBody>
                  <a:tcPr anchor="ctr"/>
                </a:tc>
                <a:tc>
                  <a:txBody>
                    <a:bodyPr/>
                    <a:lstStyle/>
                    <a:p>
                      <a:pPr algn="ctr"/>
                      <a:r>
                        <a:rPr lang="es-ES" b="1" dirty="0"/>
                        <a:t>M</a:t>
                      </a:r>
                    </a:p>
                  </a:txBody>
                  <a:tcPr anchor="ctr"/>
                </a:tc>
                <a:tc>
                  <a:txBody>
                    <a:bodyPr/>
                    <a:lstStyle/>
                    <a:p>
                      <a:pPr algn="ctr"/>
                      <a:r>
                        <a:rPr lang="es-ES" b="1" dirty="0"/>
                        <a:t>V</a:t>
                      </a:r>
                    </a:p>
                  </a:txBody>
                  <a:tcPr anchor="ctr"/>
                </a:tc>
                <a:tc>
                  <a:txBody>
                    <a:bodyPr/>
                    <a:lstStyle/>
                    <a:p>
                      <a:pPr algn="ctr"/>
                      <a:r>
                        <a:rPr lang="es-ES" b="1" dirty="0"/>
                        <a:t>V</a:t>
                      </a:r>
                    </a:p>
                  </a:txBody>
                  <a:tcPr anchor="ctr"/>
                </a:tc>
                <a:tc>
                  <a:txBody>
                    <a:bodyPr/>
                    <a:lstStyle/>
                    <a:p>
                      <a:pPr algn="ctr"/>
                      <a:r>
                        <a:rPr lang="es-ES" b="1" dirty="0"/>
                        <a:t>E</a:t>
                      </a:r>
                    </a:p>
                  </a:txBody>
                  <a:tcPr anchor="ctr"/>
                </a:tc>
                <a:tc>
                  <a:txBody>
                    <a:bodyPr/>
                    <a:lstStyle/>
                    <a:p>
                      <a:pPr algn="ctr"/>
                      <a:r>
                        <a:rPr lang="es-ES" b="1" dirty="0"/>
                        <a:t>Q</a:t>
                      </a:r>
                    </a:p>
                  </a:txBody>
                  <a:tcPr anchor="ctr"/>
                </a:tc>
                <a:tc>
                  <a:txBody>
                    <a:bodyPr/>
                    <a:lstStyle/>
                    <a:p>
                      <a:pPr algn="ctr"/>
                      <a:r>
                        <a:rPr lang="es-ES" b="1" dirty="0"/>
                        <a:t>S</a:t>
                      </a:r>
                    </a:p>
                  </a:txBody>
                  <a:tcPr anchor="ctr"/>
                </a:tc>
                <a:tc>
                  <a:txBody>
                    <a:bodyPr/>
                    <a:lstStyle/>
                    <a:p>
                      <a:pPr algn="ctr"/>
                      <a:r>
                        <a:rPr lang="es-ES" b="1" dirty="0"/>
                        <a:t>D</a:t>
                      </a:r>
                    </a:p>
                  </a:txBody>
                  <a:tcPr anchor="ctr"/>
                </a:tc>
                <a:tc>
                  <a:txBody>
                    <a:bodyPr/>
                    <a:lstStyle/>
                    <a:p>
                      <a:pPr algn="ctr"/>
                      <a:r>
                        <a:rPr lang="es-ES" b="1" dirty="0"/>
                        <a:t>F</a:t>
                      </a:r>
                    </a:p>
                  </a:txBody>
                  <a:tcPr anchor="ctr"/>
                </a:tc>
                <a:tc>
                  <a:txBody>
                    <a:bodyPr/>
                    <a:lstStyle/>
                    <a:p>
                      <a:pPr algn="ctr"/>
                      <a:r>
                        <a:rPr lang="es-ES" b="1" dirty="0"/>
                        <a:t>G</a:t>
                      </a:r>
                    </a:p>
                  </a:txBody>
                  <a:tcPr anchor="ctr"/>
                </a:tc>
                <a:tc>
                  <a:txBody>
                    <a:bodyPr/>
                    <a:lstStyle/>
                    <a:p>
                      <a:pPr algn="ctr"/>
                      <a:r>
                        <a:rPr lang="es-ES" b="1" dirty="0"/>
                        <a:t>S</a:t>
                      </a:r>
                    </a:p>
                  </a:txBody>
                  <a:tcPr anchor="ctr"/>
                </a:tc>
                <a:extLst>
                  <a:ext uri="{0D108BD9-81ED-4DB2-BD59-A6C34878D82A}">
                    <a16:rowId xmlns:a16="http://schemas.microsoft.com/office/drawing/2014/main" val="2555084429"/>
                  </a:ext>
                </a:extLst>
              </a:tr>
              <a:tr h="787400">
                <a:tc>
                  <a:txBody>
                    <a:bodyPr/>
                    <a:lstStyle/>
                    <a:p>
                      <a:pPr algn="ctr"/>
                      <a:r>
                        <a:rPr lang="es-ES" b="1" dirty="0"/>
                        <a:t>A</a:t>
                      </a:r>
                    </a:p>
                  </a:txBody>
                  <a:tcPr anchor="ctr"/>
                </a:tc>
                <a:tc>
                  <a:txBody>
                    <a:bodyPr/>
                    <a:lstStyle/>
                    <a:p>
                      <a:pPr algn="ctr"/>
                      <a:r>
                        <a:rPr lang="es-ES" b="1" dirty="0"/>
                        <a:t>S</a:t>
                      </a:r>
                    </a:p>
                  </a:txBody>
                  <a:tcPr anchor="ctr"/>
                </a:tc>
                <a:tc>
                  <a:txBody>
                    <a:bodyPr/>
                    <a:lstStyle/>
                    <a:p>
                      <a:pPr algn="ctr"/>
                      <a:r>
                        <a:rPr lang="es-ES" b="1" dirty="0"/>
                        <a:t>F</a:t>
                      </a:r>
                    </a:p>
                  </a:txBody>
                  <a:tcPr anchor="ctr"/>
                </a:tc>
                <a:tc>
                  <a:txBody>
                    <a:bodyPr/>
                    <a:lstStyle/>
                    <a:p>
                      <a:pPr algn="ctr"/>
                      <a:r>
                        <a:rPr lang="es-ES" b="1" dirty="0"/>
                        <a:t>P</a:t>
                      </a:r>
                    </a:p>
                  </a:txBody>
                  <a:tcPr anchor="ctr"/>
                </a:tc>
                <a:tc>
                  <a:txBody>
                    <a:bodyPr/>
                    <a:lstStyle/>
                    <a:p>
                      <a:pPr algn="ctr"/>
                      <a:r>
                        <a:rPr lang="es-ES" b="1" dirty="0"/>
                        <a:t>A</a:t>
                      </a:r>
                    </a:p>
                  </a:txBody>
                  <a:tcPr anchor="ctr"/>
                </a:tc>
                <a:tc>
                  <a:txBody>
                    <a:bodyPr/>
                    <a:lstStyle/>
                    <a:p>
                      <a:pPr algn="ctr"/>
                      <a:r>
                        <a:rPr lang="es-ES" b="1" dirty="0"/>
                        <a:t>M</a:t>
                      </a:r>
                    </a:p>
                  </a:txBody>
                  <a:tcPr anchor="ctr"/>
                </a:tc>
                <a:tc>
                  <a:txBody>
                    <a:bodyPr/>
                    <a:lstStyle/>
                    <a:p>
                      <a:pPr algn="ctr"/>
                      <a:r>
                        <a:rPr lang="es-ES" b="1" dirty="0"/>
                        <a:t>K</a:t>
                      </a:r>
                    </a:p>
                  </a:txBody>
                  <a:tcPr anchor="ctr"/>
                </a:tc>
                <a:tc>
                  <a:txBody>
                    <a:bodyPr/>
                    <a:lstStyle/>
                    <a:p>
                      <a:pPr algn="ctr"/>
                      <a:r>
                        <a:rPr lang="es-ES" b="1" dirty="0"/>
                        <a:t>Ñ</a:t>
                      </a:r>
                    </a:p>
                  </a:txBody>
                  <a:tcPr anchor="ctr"/>
                </a:tc>
                <a:tc>
                  <a:txBody>
                    <a:bodyPr/>
                    <a:lstStyle/>
                    <a:p>
                      <a:pPr algn="ctr"/>
                      <a:r>
                        <a:rPr lang="es-ES" b="1" dirty="0"/>
                        <a:t>P</a:t>
                      </a:r>
                    </a:p>
                  </a:txBody>
                  <a:tcPr anchor="ctr"/>
                </a:tc>
                <a:tc>
                  <a:txBody>
                    <a:bodyPr/>
                    <a:lstStyle/>
                    <a:p>
                      <a:pPr algn="ctr"/>
                      <a:r>
                        <a:rPr lang="es-ES" b="1" dirty="0"/>
                        <a:t>S</a:t>
                      </a:r>
                    </a:p>
                  </a:txBody>
                  <a:tcPr anchor="ctr"/>
                </a:tc>
                <a:tc>
                  <a:txBody>
                    <a:bodyPr/>
                    <a:lstStyle/>
                    <a:p>
                      <a:pPr algn="ctr"/>
                      <a:r>
                        <a:rPr lang="es-ES" b="1" dirty="0"/>
                        <a:t>C</a:t>
                      </a:r>
                    </a:p>
                  </a:txBody>
                  <a:tcPr anchor="ctr"/>
                </a:tc>
                <a:tc>
                  <a:txBody>
                    <a:bodyPr/>
                    <a:lstStyle/>
                    <a:p>
                      <a:pPr algn="ctr"/>
                      <a:r>
                        <a:rPr lang="es-ES" b="1" dirty="0"/>
                        <a:t>I</a:t>
                      </a:r>
                    </a:p>
                  </a:txBody>
                  <a:tcPr anchor="ctr"/>
                </a:tc>
                <a:extLst>
                  <a:ext uri="{0D108BD9-81ED-4DB2-BD59-A6C34878D82A}">
                    <a16:rowId xmlns:a16="http://schemas.microsoft.com/office/drawing/2014/main" val="2591320695"/>
                  </a:ext>
                </a:extLst>
              </a:tr>
              <a:tr h="787400">
                <a:tc>
                  <a:txBody>
                    <a:bodyPr/>
                    <a:lstStyle/>
                    <a:p>
                      <a:pPr algn="ctr"/>
                      <a:r>
                        <a:rPr lang="es-ES" b="1" dirty="0"/>
                        <a:t>S</a:t>
                      </a:r>
                    </a:p>
                  </a:txBody>
                  <a:tcPr anchor="ctr"/>
                </a:tc>
                <a:tc>
                  <a:txBody>
                    <a:bodyPr/>
                    <a:lstStyle/>
                    <a:p>
                      <a:pPr algn="ctr"/>
                      <a:r>
                        <a:rPr lang="es-ES" b="1" dirty="0"/>
                        <a:t>P</a:t>
                      </a:r>
                    </a:p>
                  </a:txBody>
                  <a:tcPr anchor="ctr"/>
                </a:tc>
                <a:tc>
                  <a:txBody>
                    <a:bodyPr/>
                    <a:lstStyle/>
                    <a:p>
                      <a:pPr algn="ctr"/>
                      <a:r>
                        <a:rPr lang="es-ES" b="1" dirty="0"/>
                        <a:t>X</a:t>
                      </a:r>
                    </a:p>
                  </a:txBody>
                  <a:tcPr anchor="ctr"/>
                </a:tc>
                <a:tc>
                  <a:txBody>
                    <a:bodyPr/>
                    <a:lstStyle/>
                    <a:p>
                      <a:pPr algn="ctr"/>
                      <a:r>
                        <a:rPr lang="es-ES" b="1" dirty="0"/>
                        <a:t>C</a:t>
                      </a:r>
                    </a:p>
                  </a:txBody>
                  <a:tcPr anchor="ctr"/>
                </a:tc>
                <a:tc>
                  <a:txBody>
                    <a:bodyPr/>
                    <a:lstStyle/>
                    <a:p>
                      <a:pPr algn="ctr"/>
                      <a:r>
                        <a:rPr lang="es-ES" b="1" dirty="0"/>
                        <a:t>R</a:t>
                      </a:r>
                    </a:p>
                  </a:txBody>
                  <a:tcPr anchor="ctr"/>
                </a:tc>
                <a:tc>
                  <a:txBody>
                    <a:bodyPr/>
                    <a:lstStyle/>
                    <a:p>
                      <a:pPr algn="ctr"/>
                      <a:r>
                        <a:rPr lang="es-ES" b="1" dirty="0"/>
                        <a:t>L</a:t>
                      </a:r>
                    </a:p>
                  </a:txBody>
                  <a:tcPr anchor="ctr"/>
                </a:tc>
                <a:tc>
                  <a:txBody>
                    <a:bodyPr/>
                    <a:lstStyle/>
                    <a:p>
                      <a:pPr algn="ctr"/>
                      <a:r>
                        <a:rPr lang="es-ES" b="1" dirty="0"/>
                        <a:t>F</a:t>
                      </a:r>
                    </a:p>
                  </a:txBody>
                  <a:tcPr anchor="ctr"/>
                </a:tc>
                <a:tc>
                  <a:txBody>
                    <a:bodyPr/>
                    <a:lstStyle/>
                    <a:p>
                      <a:pPr algn="ctr"/>
                      <a:r>
                        <a:rPr lang="es-ES" b="1" dirty="0"/>
                        <a:t>G</a:t>
                      </a:r>
                    </a:p>
                  </a:txBody>
                  <a:tcPr anchor="ctr"/>
                </a:tc>
                <a:tc>
                  <a:txBody>
                    <a:bodyPr/>
                    <a:lstStyle/>
                    <a:p>
                      <a:pPr algn="ctr"/>
                      <a:r>
                        <a:rPr lang="es-ES" b="1" dirty="0"/>
                        <a:t>T</a:t>
                      </a:r>
                    </a:p>
                  </a:txBody>
                  <a:tcPr anchor="ctr"/>
                </a:tc>
                <a:tc>
                  <a:txBody>
                    <a:bodyPr/>
                    <a:lstStyle/>
                    <a:p>
                      <a:pPr algn="ctr"/>
                      <a:r>
                        <a:rPr lang="es-ES" b="1" dirty="0"/>
                        <a:t>H</a:t>
                      </a:r>
                    </a:p>
                  </a:txBody>
                  <a:tcPr anchor="ctr"/>
                </a:tc>
                <a:tc>
                  <a:txBody>
                    <a:bodyPr/>
                    <a:lstStyle/>
                    <a:p>
                      <a:pPr algn="ctr"/>
                      <a:r>
                        <a:rPr lang="es-ES" b="1" dirty="0"/>
                        <a:t>Y</a:t>
                      </a:r>
                    </a:p>
                  </a:txBody>
                  <a:tcPr anchor="ctr"/>
                </a:tc>
                <a:tc>
                  <a:txBody>
                    <a:bodyPr/>
                    <a:lstStyle/>
                    <a:p>
                      <a:pPr algn="ctr"/>
                      <a:r>
                        <a:rPr lang="es-ES" b="1" dirty="0"/>
                        <a:t>N</a:t>
                      </a:r>
                    </a:p>
                  </a:txBody>
                  <a:tcPr anchor="ctr"/>
                </a:tc>
                <a:extLst>
                  <a:ext uri="{0D108BD9-81ED-4DB2-BD59-A6C34878D82A}">
                    <a16:rowId xmlns:a16="http://schemas.microsoft.com/office/drawing/2014/main" val="1765048279"/>
                  </a:ext>
                </a:extLst>
              </a:tr>
              <a:tr h="787400">
                <a:tc>
                  <a:txBody>
                    <a:bodyPr/>
                    <a:lstStyle/>
                    <a:p>
                      <a:pPr algn="ctr"/>
                      <a:r>
                        <a:rPr lang="es-ES" b="1" dirty="0"/>
                        <a:t>U</a:t>
                      </a:r>
                    </a:p>
                  </a:txBody>
                  <a:tcPr anchor="ctr"/>
                </a:tc>
                <a:tc>
                  <a:txBody>
                    <a:bodyPr/>
                    <a:lstStyle/>
                    <a:p>
                      <a:pPr algn="ctr"/>
                      <a:r>
                        <a:rPr lang="es-ES" b="1" dirty="0"/>
                        <a:t>A</a:t>
                      </a:r>
                    </a:p>
                  </a:txBody>
                  <a:tcPr anchor="ctr"/>
                </a:tc>
                <a:tc>
                  <a:txBody>
                    <a:bodyPr/>
                    <a:lstStyle/>
                    <a:p>
                      <a:pPr algn="ctr"/>
                      <a:r>
                        <a:rPr lang="es-ES" b="1" dirty="0"/>
                        <a:t>L</a:t>
                      </a:r>
                    </a:p>
                  </a:txBody>
                  <a:tcPr anchor="ctr"/>
                </a:tc>
                <a:tc>
                  <a:txBody>
                    <a:bodyPr/>
                    <a:lstStyle/>
                    <a:p>
                      <a:pPr algn="ctr"/>
                      <a:r>
                        <a:rPr lang="es-ES" b="1" dirty="0"/>
                        <a:t>P</a:t>
                      </a:r>
                    </a:p>
                  </a:txBody>
                  <a:tcPr anchor="ctr"/>
                </a:tc>
                <a:tc>
                  <a:txBody>
                    <a:bodyPr/>
                    <a:lstStyle/>
                    <a:p>
                      <a:pPr algn="ctr"/>
                      <a:r>
                        <a:rPr lang="es-ES" b="1" dirty="0"/>
                        <a:t>L</a:t>
                      </a:r>
                    </a:p>
                  </a:txBody>
                  <a:tcPr anchor="ctr"/>
                </a:tc>
                <a:tc>
                  <a:txBody>
                    <a:bodyPr/>
                    <a:lstStyle/>
                    <a:p>
                      <a:pPr algn="ctr"/>
                      <a:r>
                        <a:rPr lang="es-ES" b="1" dirty="0"/>
                        <a:t>E</a:t>
                      </a:r>
                    </a:p>
                  </a:txBody>
                  <a:tcPr anchor="ctr"/>
                </a:tc>
                <a:tc>
                  <a:txBody>
                    <a:bodyPr/>
                    <a:lstStyle/>
                    <a:p>
                      <a:pPr algn="ctr"/>
                      <a:r>
                        <a:rPr lang="es-ES" b="1" dirty="0"/>
                        <a:t>U</a:t>
                      </a:r>
                    </a:p>
                  </a:txBody>
                  <a:tcPr anchor="ctr"/>
                </a:tc>
                <a:tc>
                  <a:txBody>
                    <a:bodyPr/>
                    <a:lstStyle/>
                    <a:p>
                      <a:pPr algn="ctr"/>
                      <a:r>
                        <a:rPr lang="es-ES" b="1" dirty="0"/>
                        <a:t>C</a:t>
                      </a:r>
                    </a:p>
                  </a:txBody>
                  <a:tcPr anchor="ctr"/>
                </a:tc>
                <a:tc>
                  <a:txBody>
                    <a:bodyPr/>
                    <a:lstStyle/>
                    <a:p>
                      <a:pPr algn="ctr"/>
                      <a:r>
                        <a:rPr lang="es-ES" b="1" dirty="0"/>
                        <a:t>A</a:t>
                      </a:r>
                    </a:p>
                  </a:txBody>
                  <a:tcPr anchor="ctr"/>
                </a:tc>
                <a:tc>
                  <a:txBody>
                    <a:bodyPr/>
                    <a:lstStyle/>
                    <a:p>
                      <a:pPr algn="ctr"/>
                      <a:r>
                        <a:rPr lang="es-ES" b="1" dirty="0"/>
                        <a:t>S</a:t>
                      </a:r>
                    </a:p>
                  </a:txBody>
                  <a:tcPr anchor="ctr"/>
                </a:tc>
                <a:tc>
                  <a:txBody>
                    <a:bodyPr/>
                    <a:lstStyle/>
                    <a:p>
                      <a:pPr algn="ctr"/>
                      <a:r>
                        <a:rPr lang="es-ES" b="1" dirty="0"/>
                        <a:t>T</a:t>
                      </a:r>
                    </a:p>
                  </a:txBody>
                  <a:tcPr anchor="ctr"/>
                </a:tc>
                <a:tc>
                  <a:txBody>
                    <a:bodyPr/>
                    <a:lstStyle/>
                    <a:p>
                      <a:pPr algn="ctr"/>
                      <a:r>
                        <a:rPr lang="es-ES" b="1" dirty="0"/>
                        <a:t>T</a:t>
                      </a:r>
                    </a:p>
                  </a:txBody>
                  <a:tcPr anchor="ctr"/>
                </a:tc>
                <a:extLst>
                  <a:ext uri="{0D108BD9-81ED-4DB2-BD59-A6C34878D82A}">
                    <a16:rowId xmlns:a16="http://schemas.microsoft.com/office/drawing/2014/main" val="3844799601"/>
                  </a:ext>
                </a:extLst>
              </a:tr>
              <a:tr h="787400">
                <a:tc>
                  <a:txBody>
                    <a:bodyPr/>
                    <a:lstStyle/>
                    <a:p>
                      <a:pPr algn="ctr"/>
                      <a:r>
                        <a:rPr lang="es-ES" b="1" dirty="0"/>
                        <a:t>D</a:t>
                      </a:r>
                    </a:p>
                  </a:txBody>
                  <a:tcPr anchor="ctr"/>
                </a:tc>
                <a:tc>
                  <a:txBody>
                    <a:bodyPr/>
                    <a:lstStyle/>
                    <a:p>
                      <a:pPr algn="ctr"/>
                      <a:r>
                        <a:rPr lang="es-ES" b="1" dirty="0"/>
                        <a:t>N</a:t>
                      </a:r>
                    </a:p>
                  </a:txBody>
                  <a:tcPr anchor="ctr"/>
                </a:tc>
                <a:tc>
                  <a:txBody>
                    <a:bodyPr/>
                    <a:lstStyle/>
                    <a:p>
                      <a:pPr algn="ctr"/>
                      <a:r>
                        <a:rPr lang="es-ES" b="1" dirty="0"/>
                        <a:t>E</a:t>
                      </a:r>
                    </a:p>
                  </a:txBody>
                  <a:tcPr anchor="ctr"/>
                </a:tc>
                <a:tc>
                  <a:txBody>
                    <a:bodyPr/>
                    <a:lstStyle/>
                    <a:p>
                      <a:pPr algn="ctr"/>
                      <a:r>
                        <a:rPr lang="es-ES" b="1" dirty="0"/>
                        <a:t>I</a:t>
                      </a:r>
                    </a:p>
                  </a:txBody>
                  <a:tcPr anchor="ctr"/>
                </a:tc>
                <a:tc>
                  <a:txBody>
                    <a:bodyPr/>
                    <a:lstStyle/>
                    <a:p>
                      <a:pPr algn="ctr"/>
                      <a:r>
                        <a:rPr lang="es-ES" b="1" dirty="0"/>
                        <a:t>S</a:t>
                      </a:r>
                    </a:p>
                  </a:txBody>
                  <a:tcPr anchor="ctr"/>
                </a:tc>
                <a:tc>
                  <a:txBody>
                    <a:bodyPr/>
                    <a:lstStyle/>
                    <a:p>
                      <a:pPr algn="ctr"/>
                      <a:r>
                        <a:rPr lang="es-ES" b="1" dirty="0"/>
                        <a:t>K</a:t>
                      </a:r>
                    </a:p>
                  </a:txBody>
                  <a:tcPr anchor="ctr"/>
                </a:tc>
                <a:tc>
                  <a:txBody>
                    <a:bodyPr/>
                    <a:lstStyle/>
                    <a:p>
                      <a:pPr algn="ctr"/>
                      <a:r>
                        <a:rPr lang="es-ES" b="1" dirty="0"/>
                        <a:t>N</a:t>
                      </a:r>
                    </a:p>
                  </a:txBody>
                  <a:tcPr anchor="ctr"/>
                </a:tc>
                <a:tc>
                  <a:txBody>
                    <a:bodyPr/>
                    <a:lstStyle/>
                    <a:p>
                      <a:pPr algn="ctr"/>
                      <a:r>
                        <a:rPr lang="es-ES" b="1" dirty="0"/>
                        <a:t>A</a:t>
                      </a:r>
                    </a:p>
                  </a:txBody>
                  <a:tcPr anchor="ctr"/>
                </a:tc>
                <a:tc>
                  <a:txBody>
                    <a:bodyPr/>
                    <a:lstStyle/>
                    <a:p>
                      <a:pPr algn="ctr"/>
                      <a:r>
                        <a:rPr lang="es-ES" b="1" dirty="0"/>
                        <a:t>X</a:t>
                      </a:r>
                    </a:p>
                  </a:txBody>
                  <a:tcPr anchor="ctr"/>
                </a:tc>
                <a:tc>
                  <a:txBody>
                    <a:bodyPr/>
                    <a:lstStyle/>
                    <a:p>
                      <a:pPr algn="ctr"/>
                      <a:r>
                        <a:rPr lang="es-ES" b="1" dirty="0"/>
                        <a:t>G</a:t>
                      </a:r>
                    </a:p>
                  </a:txBody>
                  <a:tcPr anchor="ctr"/>
                </a:tc>
                <a:tc>
                  <a:txBody>
                    <a:bodyPr/>
                    <a:lstStyle/>
                    <a:p>
                      <a:pPr algn="ctr"/>
                      <a:r>
                        <a:rPr lang="es-ES" b="1" dirty="0"/>
                        <a:t>E</a:t>
                      </a:r>
                    </a:p>
                  </a:txBody>
                  <a:tcPr anchor="ctr"/>
                </a:tc>
                <a:tc>
                  <a:txBody>
                    <a:bodyPr/>
                    <a:lstStyle/>
                    <a:p>
                      <a:pPr algn="ctr"/>
                      <a:r>
                        <a:rPr lang="es-ES" b="1" dirty="0"/>
                        <a:t>E</a:t>
                      </a:r>
                    </a:p>
                  </a:txBody>
                  <a:tcPr anchor="ctr"/>
                </a:tc>
                <a:extLst>
                  <a:ext uri="{0D108BD9-81ED-4DB2-BD59-A6C34878D82A}">
                    <a16:rowId xmlns:a16="http://schemas.microsoft.com/office/drawing/2014/main" val="3001791821"/>
                  </a:ext>
                </a:extLst>
              </a:tr>
              <a:tr h="787400">
                <a:tc>
                  <a:txBody>
                    <a:bodyPr/>
                    <a:lstStyle/>
                    <a:p>
                      <a:pPr algn="ctr"/>
                      <a:r>
                        <a:rPr lang="es-ES" b="1" dirty="0"/>
                        <a:t>C</a:t>
                      </a:r>
                    </a:p>
                  </a:txBody>
                  <a:tcPr anchor="ctr"/>
                </a:tc>
                <a:tc>
                  <a:txBody>
                    <a:bodyPr/>
                    <a:lstStyle/>
                    <a:p>
                      <a:pPr algn="ctr"/>
                      <a:r>
                        <a:rPr lang="es-ES" b="1" dirty="0"/>
                        <a:t>A</a:t>
                      </a:r>
                    </a:p>
                  </a:txBody>
                  <a:tcPr anchor="ctr"/>
                </a:tc>
                <a:tc>
                  <a:txBody>
                    <a:bodyPr/>
                    <a:lstStyle/>
                    <a:p>
                      <a:pPr algn="ctr"/>
                      <a:r>
                        <a:rPr lang="es-ES" b="1" dirty="0"/>
                        <a:t>D</a:t>
                      </a:r>
                    </a:p>
                  </a:txBody>
                  <a:tcPr anchor="ctr"/>
                </a:tc>
                <a:tc>
                  <a:txBody>
                    <a:bodyPr/>
                    <a:lstStyle/>
                    <a:p>
                      <a:pPr algn="ctr"/>
                      <a:r>
                        <a:rPr lang="es-ES" b="1" dirty="0"/>
                        <a:t>A</a:t>
                      </a:r>
                    </a:p>
                  </a:txBody>
                  <a:tcPr anchor="ctr"/>
                </a:tc>
                <a:tc>
                  <a:txBody>
                    <a:bodyPr/>
                    <a:lstStyle/>
                    <a:p>
                      <a:pPr algn="ctr"/>
                      <a:r>
                        <a:rPr lang="es-ES" b="1" dirty="0"/>
                        <a:t>C</a:t>
                      </a:r>
                    </a:p>
                  </a:txBody>
                  <a:tcPr anchor="ctr"/>
                </a:tc>
                <a:tc>
                  <a:txBody>
                    <a:bodyPr/>
                    <a:lstStyle/>
                    <a:p>
                      <a:pPr algn="ctr"/>
                      <a:r>
                        <a:rPr lang="es-ES" b="1" dirty="0"/>
                        <a:t>F</a:t>
                      </a:r>
                    </a:p>
                  </a:txBody>
                  <a:tcPr anchor="ctr"/>
                </a:tc>
                <a:tc>
                  <a:txBody>
                    <a:bodyPr/>
                    <a:lstStyle/>
                    <a:p>
                      <a:pPr algn="ctr"/>
                      <a:r>
                        <a:rPr lang="es-ES" b="1" dirty="0"/>
                        <a:t>A</a:t>
                      </a:r>
                    </a:p>
                  </a:txBody>
                  <a:tcPr anchor="ctr"/>
                </a:tc>
                <a:tc>
                  <a:txBody>
                    <a:bodyPr/>
                    <a:lstStyle/>
                    <a:p>
                      <a:pPr algn="ctr"/>
                      <a:r>
                        <a:rPr lang="es-ES" b="1" dirty="0"/>
                        <a:t>S</a:t>
                      </a:r>
                    </a:p>
                  </a:txBody>
                  <a:tcPr anchor="ctr"/>
                </a:tc>
                <a:tc>
                  <a:txBody>
                    <a:bodyPr/>
                    <a:lstStyle/>
                    <a:p>
                      <a:pPr algn="ctr"/>
                      <a:r>
                        <a:rPr lang="es-ES" b="1" dirty="0"/>
                        <a:t>C</a:t>
                      </a:r>
                    </a:p>
                  </a:txBody>
                  <a:tcPr anchor="ctr"/>
                </a:tc>
                <a:tc>
                  <a:txBody>
                    <a:bodyPr/>
                    <a:lstStyle/>
                    <a:p>
                      <a:pPr algn="ctr"/>
                      <a:r>
                        <a:rPr lang="es-ES" b="1" dirty="0"/>
                        <a:t>I</a:t>
                      </a:r>
                    </a:p>
                  </a:txBody>
                  <a:tcPr anchor="ctr"/>
                </a:tc>
                <a:tc>
                  <a:txBody>
                    <a:bodyPr/>
                    <a:lstStyle/>
                    <a:p>
                      <a:pPr algn="ctr"/>
                      <a:r>
                        <a:rPr lang="es-ES" b="1" dirty="0"/>
                        <a:t>U</a:t>
                      </a:r>
                    </a:p>
                  </a:txBody>
                  <a:tcPr anchor="ctr"/>
                </a:tc>
                <a:tc>
                  <a:txBody>
                    <a:bodyPr/>
                    <a:lstStyle/>
                    <a:p>
                      <a:pPr algn="ctr"/>
                      <a:r>
                        <a:rPr lang="es-ES" b="1" dirty="0"/>
                        <a:t>S</a:t>
                      </a:r>
                    </a:p>
                  </a:txBody>
                  <a:tcPr anchor="ctr"/>
                </a:tc>
                <a:extLst>
                  <a:ext uri="{0D108BD9-81ED-4DB2-BD59-A6C34878D82A}">
                    <a16:rowId xmlns:a16="http://schemas.microsoft.com/office/drawing/2014/main" val="4011671335"/>
                  </a:ext>
                </a:extLst>
              </a:tr>
              <a:tr h="787400">
                <a:tc>
                  <a:txBody>
                    <a:bodyPr/>
                    <a:lstStyle/>
                    <a:p>
                      <a:pPr algn="ctr"/>
                      <a:r>
                        <a:rPr lang="es-ES" b="1" dirty="0"/>
                        <a:t>B</a:t>
                      </a:r>
                    </a:p>
                  </a:txBody>
                  <a:tcPr anchor="ctr"/>
                </a:tc>
                <a:tc>
                  <a:txBody>
                    <a:bodyPr/>
                    <a:lstStyle/>
                    <a:p>
                      <a:pPr algn="ctr"/>
                      <a:r>
                        <a:rPr lang="es-ES" b="1" dirty="0"/>
                        <a:t>L</a:t>
                      </a:r>
                    </a:p>
                  </a:txBody>
                  <a:tcPr anchor="ctr"/>
                </a:tc>
                <a:tc>
                  <a:txBody>
                    <a:bodyPr/>
                    <a:lstStyle/>
                    <a:p>
                      <a:pPr algn="ctr"/>
                      <a:r>
                        <a:rPr lang="es-ES" b="1" dirty="0"/>
                        <a:t>R</a:t>
                      </a:r>
                    </a:p>
                  </a:txBody>
                  <a:tcPr anchor="ctr"/>
                </a:tc>
                <a:tc>
                  <a:txBody>
                    <a:bodyPr/>
                    <a:lstStyle/>
                    <a:p>
                      <a:pPr algn="ctr"/>
                      <a:r>
                        <a:rPr lang="es-ES" b="1" dirty="0"/>
                        <a:t>D</a:t>
                      </a:r>
                    </a:p>
                  </a:txBody>
                  <a:tcPr anchor="ctr"/>
                </a:tc>
                <a:tc>
                  <a:txBody>
                    <a:bodyPr/>
                    <a:lstStyle/>
                    <a:p>
                      <a:pPr algn="ctr"/>
                      <a:r>
                        <a:rPr lang="es-ES" b="1" dirty="0"/>
                        <a:t>I</a:t>
                      </a:r>
                    </a:p>
                  </a:txBody>
                  <a:tcPr anchor="ctr"/>
                </a:tc>
                <a:tc>
                  <a:txBody>
                    <a:bodyPr/>
                    <a:lstStyle/>
                    <a:p>
                      <a:pPr algn="ctr"/>
                      <a:r>
                        <a:rPr lang="es-ES" b="1" dirty="0"/>
                        <a:t>A</a:t>
                      </a:r>
                    </a:p>
                  </a:txBody>
                  <a:tcPr anchor="ctr"/>
                </a:tc>
                <a:tc>
                  <a:txBody>
                    <a:bodyPr/>
                    <a:lstStyle/>
                    <a:p>
                      <a:pPr algn="ctr"/>
                      <a:r>
                        <a:rPr lang="es-ES" b="1" dirty="0"/>
                        <a:t>D</a:t>
                      </a:r>
                    </a:p>
                  </a:txBody>
                  <a:tcPr anchor="ctr"/>
                </a:tc>
                <a:tc>
                  <a:txBody>
                    <a:bodyPr/>
                    <a:lstStyle/>
                    <a:p>
                      <a:pPr algn="ctr"/>
                      <a:r>
                        <a:rPr lang="es-ES" b="1" dirty="0"/>
                        <a:t>R</a:t>
                      </a:r>
                    </a:p>
                  </a:txBody>
                  <a:tcPr anchor="ctr"/>
                </a:tc>
                <a:tc>
                  <a:txBody>
                    <a:bodyPr/>
                    <a:lstStyle/>
                    <a:p>
                      <a:pPr algn="ctr"/>
                      <a:r>
                        <a:rPr lang="es-ES" b="1" dirty="0"/>
                        <a:t>I</a:t>
                      </a:r>
                    </a:p>
                  </a:txBody>
                  <a:tcPr anchor="ctr"/>
                </a:tc>
                <a:tc>
                  <a:txBody>
                    <a:bodyPr/>
                    <a:lstStyle/>
                    <a:p>
                      <a:pPr algn="ctr"/>
                      <a:r>
                        <a:rPr lang="es-ES" b="1" dirty="0"/>
                        <a:t>I</a:t>
                      </a:r>
                    </a:p>
                  </a:txBody>
                  <a:tcPr anchor="ctr"/>
                </a:tc>
                <a:tc>
                  <a:txBody>
                    <a:bodyPr/>
                    <a:lstStyle/>
                    <a:p>
                      <a:pPr algn="ctr"/>
                      <a:r>
                        <a:rPr lang="es-ES" b="1" dirty="0"/>
                        <a:t>J</a:t>
                      </a:r>
                    </a:p>
                  </a:txBody>
                  <a:tcPr anchor="ctr"/>
                </a:tc>
                <a:tc>
                  <a:txBody>
                    <a:bodyPr/>
                    <a:lstStyle/>
                    <a:p>
                      <a:pPr algn="ctr"/>
                      <a:r>
                        <a:rPr lang="es-ES" b="1" dirty="0"/>
                        <a:t>I</a:t>
                      </a:r>
                    </a:p>
                  </a:txBody>
                  <a:tcPr anchor="ctr"/>
                </a:tc>
                <a:extLst>
                  <a:ext uri="{0D108BD9-81ED-4DB2-BD59-A6C34878D82A}">
                    <a16:rowId xmlns:a16="http://schemas.microsoft.com/office/drawing/2014/main" val="4198946925"/>
                  </a:ext>
                </a:extLst>
              </a:tr>
              <a:tr h="787400">
                <a:tc>
                  <a:txBody>
                    <a:bodyPr/>
                    <a:lstStyle/>
                    <a:p>
                      <a:pPr algn="ctr"/>
                      <a:r>
                        <a:rPr lang="es-ES" b="1" dirty="0"/>
                        <a:t>N</a:t>
                      </a:r>
                    </a:p>
                  </a:txBody>
                  <a:tcPr anchor="ctr"/>
                </a:tc>
                <a:tc>
                  <a:txBody>
                    <a:bodyPr/>
                    <a:lstStyle/>
                    <a:p>
                      <a:pPr algn="ctr"/>
                      <a:r>
                        <a:rPr lang="es-ES" b="1" dirty="0"/>
                        <a:t>I</a:t>
                      </a:r>
                    </a:p>
                  </a:txBody>
                  <a:tcPr anchor="ctr"/>
                </a:tc>
                <a:tc>
                  <a:txBody>
                    <a:bodyPr/>
                    <a:lstStyle/>
                    <a:p>
                      <a:pPr algn="ctr"/>
                      <a:r>
                        <a:rPr lang="es-ES" b="1" dirty="0"/>
                        <a:t>T</a:t>
                      </a:r>
                    </a:p>
                  </a:txBody>
                  <a:tcPr anchor="ctr"/>
                </a:tc>
                <a:tc>
                  <a:txBody>
                    <a:bodyPr/>
                    <a:lstStyle/>
                    <a:p>
                      <a:pPr algn="ctr"/>
                      <a:r>
                        <a:rPr lang="es-ES" b="1" dirty="0"/>
                        <a:t>C</a:t>
                      </a:r>
                    </a:p>
                  </a:txBody>
                  <a:tcPr anchor="ctr"/>
                </a:tc>
                <a:tc>
                  <a:txBody>
                    <a:bodyPr/>
                    <a:lstStyle/>
                    <a:p>
                      <a:pPr algn="ctr"/>
                      <a:r>
                        <a:rPr lang="es-ES" b="1" dirty="0"/>
                        <a:t>S</a:t>
                      </a:r>
                    </a:p>
                  </a:txBody>
                  <a:tcPr anchor="ctr"/>
                </a:tc>
                <a:tc>
                  <a:txBody>
                    <a:bodyPr/>
                    <a:lstStyle/>
                    <a:p>
                      <a:pPr algn="ctr"/>
                      <a:r>
                        <a:rPr lang="es-ES" b="1" dirty="0"/>
                        <a:t>P</a:t>
                      </a:r>
                    </a:p>
                  </a:txBody>
                  <a:tcPr anchor="ctr"/>
                </a:tc>
                <a:tc>
                  <a:txBody>
                    <a:bodyPr/>
                    <a:lstStyle/>
                    <a:p>
                      <a:pPr algn="ctr"/>
                      <a:r>
                        <a:rPr lang="es-ES" b="1" dirty="0"/>
                        <a:t>C</a:t>
                      </a:r>
                    </a:p>
                  </a:txBody>
                  <a:tcPr anchor="ctr"/>
                </a:tc>
                <a:tc>
                  <a:txBody>
                    <a:bodyPr/>
                    <a:lstStyle/>
                    <a:p>
                      <a:pPr algn="ctr"/>
                      <a:r>
                        <a:rPr lang="es-ES" b="1" dirty="0"/>
                        <a:t>T</a:t>
                      </a:r>
                    </a:p>
                  </a:txBody>
                  <a:tcPr anchor="ctr"/>
                </a:tc>
                <a:tc>
                  <a:txBody>
                    <a:bodyPr/>
                    <a:lstStyle/>
                    <a:p>
                      <a:pPr algn="ctr"/>
                      <a:r>
                        <a:rPr lang="es-ES" b="1" dirty="0"/>
                        <a:t>R</a:t>
                      </a:r>
                    </a:p>
                  </a:txBody>
                  <a:tcPr anchor="ctr"/>
                </a:tc>
                <a:tc>
                  <a:txBody>
                    <a:bodyPr/>
                    <a:lstStyle/>
                    <a:p>
                      <a:pPr algn="ctr"/>
                      <a:r>
                        <a:rPr lang="es-ES" b="1" dirty="0"/>
                        <a:t>O</a:t>
                      </a:r>
                    </a:p>
                  </a:txBody>
                  <a:tcPr anchor="ctr"/>
                </a:tc>
                <a:tc>
                  <a:txBody>
                    <a:bodyPr/>
                    <a:lstStyle/>
                    <a:p>
                      <a:pPr algn="ctr"/>
                      <a:r>
                        <a:rPr lang="es-ES" b="1" dirty="0"/>
                        <a:t>O</a:t>
                      </a:r>
                    </a:p>
                  </a:txBody>
                  <a:tcPr anchor="ctr"/>
                </a:tc>
                <a:tc>
                  <a:txBody>
                    <a:bodyPr/>
                    <a:lstStyle/>
                    <a:p>
                      <a:pPr algn="ctr"/>
                      <a:r>
                        <a:rPr lang="es-ES" b="1" dirty="0"/>
                        <a:t>S</a:t>
                      </a:r>
                    </a:p>
                  </a:txBody>
                  <a:tcPr anchor="ctr"/>
                </a:tc>
                <a:extLst>
                  <a:ext uri="{0D108BD9-81ED-4DB2-BD59-A6C34878D82A}">
                    <a16:rowId xmlns:a16="http://schemas.microsoft.com/office/drawing/2014/main" val="189797560"/>
                  </a:ext>
                </a:extLst>
              </a:tr>
              <a:tr h="787400">
                <a:tc>
                  <a:txBody>
                    <a:bodyPr/>
                    <a:lstStyle/>
                    <a:p>
                      <a:pPr algn="ctr"/>
                      <a:r>
                        <a:rPr lang="es-ES" b="1" dirty="0"/>
                        <a:t>M</a:t>
                      </a:r>
                    </a:p>
                  </a:txBody>
                  <a:tcPr anchor="ctr"/>
                </a:tc>
                <a:tc>
                  <a:txBody>
                    <a:bodyPr/>
                    <a:lstStyle/>
                    <a:p>
                      <a:pPr algn="ctr"/>
                      <a:r>
                        <a:rPr lang="es-ES" b="1" dirty="0"/>
                        <a:t>S</a:t>
                      </a:r>
                    </a:p>
                  </a:txBody>
                  <a:tcPr anchor="ctr"/>
                </a:tc>
                <a:tc>
                  <a:txBody>
                    <a:bodyPr/>
                    <a:lstStyle/>
                    <a:p>
                      <a:pPr algn="ctr"/>
                      <a:r>
                        <a:rPr lang="es-ES" b="1" dirty="0"/>
                        <a:t>B</a:t>
                      </a:r>
                    </a:p>
                  </a:txBody>
                  <a:tcPr anchor="ctr"/>
                </a:tc>
                <a:tc>
                  <a:txBody>
                    <a:bodyPr/>
                    <a:lstStyle/>
                    <a:p>
                      <a:pPr algn="ctr"/>
                      <a:r>
                        <a:rPr lang="es-ES" b="1" dirty="0"/>
                        <a:t>T</a:t>
                      </a:r>
                    </a:p>
                  </a:txBody>
                  <a:tcPr anchor="ctr"/>
                </a:tc>
                <a:tc>
                  <a:txBody>
                    <a:bodyPr/>
                    <a:lstStyle/>
                    <a:p>
                      <a:pPr algn="ctr"/>
                      <a:r>
                        <a:rPr lang="es-ES" b="1" dirty="0"/>
                        <a:t>C</a:t>
                      </a:r>
                    </a:p>
                  </a:txBody>
                  <a:tcPr anchor="ctr"/>
                </a:tc>
                <a:tc>
                  <a:txBody>
                    <a:bodyPr/>
                    <a:lstStyle/>
                    <a:p>
                      <a:pPr algn="ctr"/>
                      <a:r>
                        <a:rPr lang="es-ES" b="1" dirty="0"/>
                        <a:t>O</a:t>
                      </a:r>
                    </a:p>
                  </a:txBody>
                  <a:tcPr anchor="ctr"/>
                </a:tc>
                <a:tc>
                  <a:txBody>
                    <a:bodyPr/>
                    <a:lstStyle/>
                    <a:p>
                      <a:pPr algn="ctr"/>
                      <a:r>
                        <a:rPr lang="es-ES" b="1" dirty="0"/>
                        <a:t>G</a:t>
                      </a:r>
                    </a:p>
                  </a:txBody>
                  <a:tcPr anchor="ctr"/>
                </a:tc>
                <a:tc>
                  <a:txBody>
                    <a:bodyPr/>
                    <a:lstStyle/>
                    <a:p>
                      <a:pPr algn="ctr"/>
                      <a:r>
                        <a:rPr lang="es-ES" b="1" dirty="0"/>
                        <a:t>I</a:t>
                      </a:r>
                    </a:p>
                  </a:txBody>
                  <a:tcPr anchor="ctr"/>
                </a:tc>
                <a:tc>
                  <a:txBody>
                    <a:bodyPr/>
                    <a:lstStyle/>
                    <a:p>
                      <a:pPr algn="ctr"/>
                      <a:r>
                        <a:rPr lang="es-ES" b="1" dirty="0"/>
                        <a:t>D</a:t>
                      </a:r>
                    </a:p>
                  </a:txBody>
                  <a:tcPr anchor="ctr"/>
                </a:tc>
                <a:tc>
                  <a:txBody>
                    <a:bodyPr/>
                    <a:lstStyle/>
                    <a:p>
                      <a:pPr algn="ctr"/>
                      <a:r>
                        <a:rPr lang="es-ES" b="1" dirty="0"/>
                        <a:t>O</a:t>
                      </a:r>
                    </a:p>
                  </a:txBody>
                  <a:tcPr anchor="ctr"/>
                </a:tc>
                <a:tc>
                  <a:txBody>
                    <a:bodyPr/>
                    <a:lstStyle/>
                    <a:p>
                      <a:pPr algn="ctr"/>
                      <a:r>
                        <a:rPr lang="es-ES" b="1" dirty="0"/>
                        <a:t>N</a:t>
                      </a:r>
                    </a:p>
                  </a:txBody>
                  <a:tcPr anchor="ctr"/>
                </a:tc>
                <a:tc>
                  <a:txBody>
                    <a:bodyPr/>
                    <a:lstStyle/>
                    <a:p>
                      <a:pPr algn="ctr"/>
                      <a:r>
                        <a:rPr lang="es-ES" b="1" dirty="0"/>
                        <a:t>N</a:t>
                      </a:r>
                    </a:p>
                  </a:txBody>
                  <a:tcPr anchor="ctr"/>
                </a:tc>
                <a:extLst>
                  <a:ext uri="{0D108BD9-81ED-4DB2-BD59-A6C34878D82A}">
                    <a16:rowId xmlns:a16="http://schemas.microsoft.com/office/drawing/2014/main" val="2855936436"/>
                  </a:ext>
                </a:extLst>
              </a:tr>
              <a:tr h="787400">
                <a:tc>
                  <a:txBody>
                    <a:bodyPr/>
                    <a:lstStyle/>
                    <a:p>
                      <a:pPr algn="ctr"/>
                      <a:r>
                        <a:rPr lang="es-ES" b="1" dirty="0"/>
                        <a:t>A</a:t>
                      </a:r>
                    </a:p>
                  </a:txBody>
                  <a:tcPr anchor="ctr"/>
                </a:tc>
                <a:tc>
                  <a:txBody>
                    <a:bodyPr/>
                    <a:lstStyle/>
                    <a:p>
                      <a:pPr algn="ctr"/>
                      <a:r>
                        <a:rPr lang="es-ES" b="1" dirty="0"/>
                        <a:t>I</a:t>
                      </a:r>
                    </a:p>
                  </a:txBody>
                  <a:tcPr anchor="ctr"/>
                </a:tc>
                <a:tc>
                  <a:txBody>
                    <a:bodyPr/>
                    <a:lstStyle/>
                    <a:p>
                      <a:pPr algn="ctr"/>
                      <a:r>
                        <a:rPr lang="es-ES" b="1" dirty="0"/>
                        <a:t>C</a:t>
                      </a:r>
                    </a:p>
                  </a:txBody>
                  <a:tcPr anchor="ctr"/>
                </a:tc>
                <a:tc>
                  <a:txBody>
                    <a:bodyPr/>
                    <a:lstStyle/>
                    <a:p>
                      <a:pPr algn="ctr"/>
                      <a:r>
                        <a:rPr lang="es-ES" b="1" dirty="0"/>
                        <a:t>T</a:t>
                      </a:r>
                    </a:p>
                  </a:txBody>
                  <a:tcPr anchor="ctr"/>
                </a:tc>
                <a:tc>
                  <a:txBody>
                    <a:bodyPr/>
                    <a:lstStyle/>
                    <a:p>
                      <a:pPr algn="ctr"/>
                      <a:r>
                        <a:rPr lang="es-ES" b="1" dirty="0"/>
                        <a:t>G</a:t>
                      </a:r>
                    </a:p>
                  </a:txBody>
                  <a:tcPr anchor="ctr"/>
                </a:tc>
                <a:tc>
                  <a:txBody>
                    <a:bodyPr/>
                    <a:lstStyle/>
                    <a:p>
                      <a:pPr algn="ctr"/>
                      <a:r>
                        <a:rPr lang="es-ES" b="1" dirty="0"/>
                        <a:t>I</a:t>
                      </a:r>
                    </a:p>
                  </a:txBody>
                  <a:tcPr anchor="ctr"/>
                </a:tc>
                <a:tc>
                  <a:txBody>
                    <a:bodyPr/>
                    <a:lstStyle/>
                    <a:p>
                      <a:pPr algn="ctr"/>
                      <a:r>
                        <a:rPr lang="es-ES" b="1" dirty="0"/>
                        <a:t>O</a:t>
                      </a:r>
                    </a:p>
                  </a:txBody>
                  <a:tcPr anchor="ctr"/>
                </a:tc>
                <a:tc>
                  <a:txBody>
                    <a:bodyPr/>
                    <a:lstStyle/>
                    <a:p>
                      <a:pPr algn="ctr"/>
                      <a:r>
                        <a:rPr lang="es-ES" b="1" dirty="0"/>
                        <a:t>P</a:t>
                      </a:r>
                    </a:p>
                  </a:txBody>
                  <a:tcPr anchor="ctr"/>
                </a:tc>
                <a:tc>
                  <a:txBody>
                    <a:bodyPr/>
                    <a:lstStyle/>
                    <a:p>
                      <a:pPr algn="ctr"/>
                      <a:r>
                        <a:rPr lang="es-ES" b="1" dirty="0"/>
                        <a:t>O</a:t>
                      </a:r>
                    </a:p>
                  </a:txBody>
                  <a:tcPr anchor="ctr"/>
                </a:tc>
                <a:tc>
                  <a:txBody>
                    <a:bodyPr/>
                    <a:lstStyle/>
                    <a:p>
                      <a:pPr algn="ctr"/>
                      <a:r>
                        <a:rPr lang="es-ES" b="1" dirty="0"/>
                        <a:t>X</a:t>
                      </a:r>
                    </a:p>
                  </a:txBody>
                  <a:tcPr anchor="ctr"/>
                </a:tc>
                <a:tc>
                  <a:txBody>
                    <a:bodyPr/>
                    <a:lstStyle/>
                    <a:p>
                      <a:pPr algn="ctr"/>
                      <a:r>
                        <a:rPr lang="es-ES" b="1" dirty="0"/>
                        <a:t>F</a:t>
                      </a:r>
                    </a:p>
                  </a:txBody>
                  <a:tcPr anchor="ctr"/>
                </a:tc>
                <a:tc>
                  <a:txBody>
                    <a:bodyPr/>
                    <a:lstStyle/>
                    <a:p>
                      <a:pPr algn="ctr"/>
                      <a:r>
                        <a:rPr lang="es-ES" b="1" dirty="0"/>
                        <a:t>D</a:t>
                      </a:r>
                    </a:p>
                  </a:txBody>
                  <a:tcPr anchor="ctr"/>
                </a:tc>
                <a:extLst>
                  <a:ext uri="{0D108BD9-81ED-4DB2-BD59-A6C34878D82A}">
                    <a16:rowId xmlns:a16="http://schemas.microsoft.com/office/drawing/2014/main" val="3602641997"/>
                  </a:ext>
                </a:extLst>
              </a:tr>
              <a:tr h="787400">
                <a:tc>
                  <a:txBody>
                    <a:bodyPr/>
                    <a:lstStyle/>
                    <a:p>
                      <a:pPr algn="ctr"/>
                      <a:r>
                        <a:rPr lang="es-ES" b="1" dirty="0"/>
                        <a:t>T</a:t>
                      </a:r>
                    </a:p>
                  </a:txBody>
                  <a:tcPr anchor="ctr"/>
                </a:tc>
                <a:tc>
                  <a:txBody>
                    <a:bodyPr/>
                    <a:lstStyle/>
                    <a:p>
                      <a:pPr algn="ctr"/>
                      <a:r>
                        <a:rPr lang="es-ES" b="1" dirty="0"/>
                        <a:t>S</a:t>
                      </a:r>
                    </a:p>
                  </a:txBody>
                  <a:tcPr anchor="ctr"/>
                </a:tc>
                <a:tc>
                  <a:txBody>
                    <a:bodyPr/>
                    <a:lstStyle/>
                    <a:p>
                      <a:pPr algn="ctr"/>
                      <a:r>
                        <a:rPr lang="es-ES" b="1" dirty="0"/>
                        <a:t>C</a:t>
                      </a:r>
                    </a:p>
                  </a:txBody>
                  <a:tcPr anchor="ctr"/>
                </a:tc>
                <a:tc>
                  <a:txBody>
                    <a:bodyPr/>
                    <a:lstStyle/>
                    <a:p>
                      <a:pPr algn="ctr"/>
                      <a:r>
                        <a:rPr lang="es-ES" b="1" dirty="0"/>
                        <a:t>S</a:t>
                      </a:r>
                    </a:p>
                  </a:txBody>
                  <a:tcPr anchor="ctr"/>
                </a:tc>
                <a:tc>
                  <a:txBody>
                    <a:bodyPr/>
                    <a:lstStyle/>
                    <a:p>
                      <a:pPr algn="ctr"/>
                      <a:r>
                        <a:rPr lang="es-ES" b="1" dirty="0"/>
                        <a:t>H</a:t>
                      </a:r>
                    </a:p>
                  </a:txBody>
                  <a:tcPr anchor="ctr"/>
                </a:tc>
                <a:tc>
                  <a:txBody>
                    <a:bodyPr/>
                    <a:lstStyle/>
                    <a:p>
                      <a:pPr algn="ctr"/>
                      <a:r>
                        <a:rPr lang="es-ES" b="1" dirty="0"/>
                        <a:t>B</a:t>
                      </a:r>
                    </a:p>
                  </a:txBody>
                  <a:tcPr anchor="ctr"/>
                </a:tc>
                <a:tc>
                  <a:txBody>
                    <a:bodyPr/>
                    <a:lstStyle/>
                    <a:p>
                      <a:pPr algn="ctr"/>
                      <a:r>
                        <a:rPr lang="es-ES" b="1" dirty="0"/>
                        <a:t>D</a:t>
                      </a:r>
                    </a:p>
                  </a:txBody>
                  <a:tcPr anchor="ctr"/>
                </a:tc>
                <a:tc>
                  <a:txBody>
                    <a:bodyPr/>
                    <a:lstStyle/>
                    <a:p>
                      <a:pPr algn="ctr"/>
                      <a:r>
                        <a:rPr lang="es-ES" b="1" dirty="0"/>
                        <a:t>C</a:t>
                      </a:r>
                    </a:p>
                  </a:txBody>
                  <a:tcPr anchor="ctr"/>
                </a:tc>
                <a:tc>
                  <a:txBody>
                    <a:bodyPr/>
                    <a:lstStyle/>
                    <a:p>
                      <a:pPr algn="ctr"/>
                      <a:r>
                        <a:rPr lang="es-ES" b="1" dirty="0"/>
                        <a:t>V</a:t>
                      </a:r>
                    </a:p>
                  </a:txBody>
                  <a:tcPr anchor="ctr"/>
                </a:tc>
                <a:tc>
                  <a:txBody>
                    <a:bodyPr/>
                    <a:lstStyle/>
                    <a:p>
                      <a:pPr algn="ctr"/>
                      <a:r>
                        <a:rPr lang="es-ES" b="1" dirty="0"/>
                        <a:t>N</a:t>
                      </a:r>
                    </a:p>
                  </a:txBody>
                  <a:tcPr anchor="ctr"/>
                </a:tc>
                <a:tc>
                  <a:txBody>
                    <a:bodyPr/>
                    <a:lstStyle/>
                    <a:p>
                      <a:pPr algn="ctr"/>
                      <a:r>
                        <a:rPr lang="es-ES" b="1" dirty="0"/>
                        <a:t>A</a:t>
                      </a:r>
                    </a:p>
                  </a:txBody>
                  <a:tcPr anchor="ctr"/>
                </a:tc>
                <a:tc>
                  <a:txBody>
                    <a:bodyPr/>
                    <a:lstStyle/>
                    <a:p>
                      <a:pPr algn="ctr"/>
                      <a:r>
                        <a:rPr lang="es-ES" b="1" dirty="0"/>
                        <a:t>I</a:t>
                      </a:r>
                    </a:p>
                  </a:txBody>
                  <a:tcPr anchor="ctr"/>
                </a:tc>
                <a:extLst>
                  <a:ext uri="{0D108BD9-81ED-4DB2-BD59-A6C34878D82A}">
                    <a16:rowId xmlns:a16="http://schemas.microsoft.com/office/drawing/2014/main" val="1506548022"/>
                  </a:ext>
                </a:extLst>
              </a:tr>
            </a:tbl>
          </a:graphicData>
        </a:graphic>
      </p:graphicFrame>
      <p:sp>
        <p:nvSpPr>
          <p:cNvPr id="9" name="BOTON">
            <a:extLst>
              <a:ext uri="{FF2B5EF4-FFF2-40B4-BE49-F238E27FC236}">
                <a16:creationId xmlns:a16="http://schemas.microsoft.com/office/drawing/2014/main" id="{28650ADE-A06D-06C5-3791-CED09F1B0196}"/>
              </a:ext>
            </a:extLst>
          </p:cNvPr>
          <p:cNvSpPr/>
          <p:nvPr/>
        </p:nvSpPr>
        <p:spPr>
          <a:xfrm>
            <a:off x="2438400" y="31750"/>
            <a:ext cx="8534400" cy="768350"/>
          </a:xfrm>
          <a:prstGeom prst="roundRect">
            <a:avLst/>
          </a:prstGeom>
          <a:solidFill>
            <a:srgbClr val="00000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Rectángulo: esquinas redondeadas 9">
            <a:extLst>
              <a:ext uri="{FF2B5EF4-FFF2-40B4-BE49-F238E27FC236}">
                <a16:creationId xmlns:a16="http://schemas.microsoft.com/office/drawing/2014/main" id="{FC19E5D8-67DF-E6EE-112D-B98C5E6D78CD}"/>
              </a:ext>
            </a:extLst>
          </p:cNvPr>
          <p:cNvSpPr/>
          <p:nvPr/>
        </p:nvSpPr>
        <p:spPr>
          <a:xfrm>
            <a:off x="2247912" y="0"/>
            <a:ext cx="8915376" cy="768350"/>
          </a:xfrm>
          <a:custGeom>
            <a:avLst/>
            <a:gdLst>
              <a:gd name="connsiteX0" fmla="*/ 0 w 8915376"/>
              <a:gd name="connsiteY0" fmla="*/ 128061 h 768350"/>
              <a:gd name="connsiteX1" fmla="*/ 128061 w 8915376"/>
              <a:gd name="connsiteY1" fmla="*/ 0 h 768350"/>
              <a:gd name="connsiteX2" fmla="*/ 620972 w 8915376"/>
              <a:gd name="connsiteY2" fmla="*/ 0 h 768350"/>
              <a:gd name="connsiteX3" fmla="*/ 1460254 w 8915376"/>
              <a:gd name="connsiteY3" fmla="*/ 0 h 768350"/>
              <a:gd name="connsiteX4" fmla="*/ 2299535 w 8915376"/>
              <a:gd name="connsiteY4" fmla="*/ 0 h 768350"/>
              <a:gd name="connsiteX5" fmla="*/ 3052224 w 8915376"/>
              <a:gd name="connsiteY5" fmla="*/ 0 h 768350"/>
              <a:gd name="connsiteX6" fmla="*/ 3458543 w 8915376"/>
              <a:gd name="connsiteY6" fmla="*/ 0 h 768350"/>
              <a:gd name="connsiteX7" fmla="*/ 3951455 w 8915376"/>
              <a:gd name="connsiteY7" fmla="*/ 0 h 768350"/>
              <a:gd name="connsiteX8" fmla="*/ 4530959 w 8915376"/>
              <a:gd name="connsiteY8" fmla="*/ 0 h 768350"/>
              <a:gd name="connsiteX9" fmla="*/ 5197055 w 8915376"/>
              <a:gd name="connsiteY9" fmla="*/ 0 h 768350"/>
              <a:gd name="connsiteX10" fmla="*/ 5603374 w 8915376"/>
              <a:gd name="connsiteY10" fmla="*/ 0 h 768350"/>
              <a:gd name="connsiteX11" fmla="*/ 6182878 w 8915376"/>
              <a:gd name="connsiteY11" fmla="*/ 0 h 768350"/>
              <a:gd name="connsiteX12" fmla="*/ 6762382 w 8915376"/>
              <a:gd name="connsiteY12" fmla="*/ 0 h 768350"/>
              <a:gd name="connsiteX13" fmla="*/ 7168701 w 8915376"/>
              <a:gd name="connsiteY13" fmla="*/ 0 h 768350"/>
              <a:gd name="connsiteX14" fmla="*/ 7921390 w 8915376"/>
              <a:gd name="connsiteY14" fmla="*/ 0 h 768350"/>
              <a:gd name="connsiteX15" fmla="*/ 8787315 w 8915376"/>
              <a:gd name="connsiteY15" fmla="*/ 0 h 768350"/>
              <a:gd name="connsiteX16" fmla="*/ 8915376 w 8915376"/>
              <a:gd name="connsiteY16" fmla="*/ 128061 h 768350"/>
              <a:gd name="connsiteX17" fmla="*/ 8915376 w 8915376"/>
              <a:gd name="connsiteY17" fmla="*/ 640289 h 768350"/>
              <a:gd name="connsiteX18" fmla="*/ 8787315 w 8915376"/>
              <a:gd name="connsiteY18" fmla="*/ 768350 h 768350"/>
              <a:gd name="connsiteX19" fmla="*/ 8121219 w 8915376"/>
              <a:gd name="connsiteY19" fmla="*/ 768350 h 768350"/>
              <a:gd name="connsiteX20" fmla="*/ 7455122 w 8915376"/>
              <a:gd name="connsiteY20" fmla="*/ 768350 h 768350"/>
              <a:gd name="connsiteX21" fmla="*/ 7048803 w 8915376"/>
              <a:gd name="connsiteY21" fmla="*/ 768350 h 768350"/>
              <a:gd name="connsiteX22" fmla="*/ 6555892 w 8915376"/>
              <a:gd name="connsiteY22" fmla="*/ 768350 h 768350"/>
              <a:gd name="connsiteX23" fmla="*/ 5976388 w 8915376"/>
              <a:gd name="connsiteY23" fmla="*/ 768350 h 768350"/>
              <a:gd name="connsiteX24" fmla="*/ 5483477 w 8915376"/>
              <a:gd name="connsiteY24" fmla="*/ 768350 h 768350"/>
              <a:gd name="connsiteX25" fmla="*/ 5077158 w 8915376"/>
              <a:gd name="connsiteY25" fmla="*/ 768350 h 768350"/>
              <a:gd name="connsiteX26" fmla="*/ 4411061 w 8915376"/>
              <a:gd name="connsiteY26" fmla="*/ 768350 h 768350"/>
              <a:gd name="connsiteX27" fmla="*/ 3831557 w 8915376"/>
              <a:gd name="connsiteY27" fmla="*/ 768350 h 768350"/>
              <a:gd name="connsiteX28" fmla="*/ 3165461 w 8915376"/>
              <a:gd name="connsiteY28" fmla="*/ 768350 h 768350"/>
              <a:gd name="connsiteX29" fmla="*/ 2326179 w 8915376"/>
              <a:gd name="connsiteY29" fmla="*/ 768350 h 768350"/>
              <a:gd name="connsiteX30" fmla="*/ 1660083 w 8915376"/>
              <a:gd name="connsiteY30" fmla="*/ 768350 h 768350"/>
              <a:gd name="connsiteX31" fmla="*/ 1080579 w 8915376"/>
              <a:gd name="connsiteY31" fmla="*/ 768350 h 768350"/>
              <a:gd name="connsiteX32" fmla="*/ 128061 w 8915376"/>
              <a:gd name="connsiteY32" fmla="*/ 768350 h 768350"/>
              <a:gd name="connsiteX33" fmla="*/ 0 w 8915376"/>
              <a:gd name="connsiteY33" fmla="*/ 640289 h 768350"/>
              <a:gd name="connsiteX34" fmla="*/ 0 w 8915376"/>
              <a:gd name="connsiteY34" fmla="*/ 128061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915376" h="768350" extrusionOk="0">
                <a:moveTo>
                  <a:pt x="0" y="128061"/>
                </a:moveTo>
                <a:cubicBezTo>
                  <a:pt x="-15294" y="53818"/>
                  <a:pt x="56359" y="-8243"/>
                  <a:pt x="128061" y="0"/>
                </a:cubicBezTo>
                <a:cubicBezTo>
                  <a:pt x="354606" y="-9826"/>
                  <a:pt x="388875" y="1223"/>
                  <a:pt x="620972" y="0"/>
                </a:cubicBezTo>
                <a:cubicBezTo>
                  <a:pt x="853069" y="-1223"/>
                  <a:pt x="1154266" y="38062"/>
                  <a:pt x="1460254" y="0"/>
                </a:cubicBezTo>
                <a:cubicBezTo>
                  <a:pt x="1766242" y="-38062"/>
                  <a:pt x="1977530" y="10726"/>
                  <a:pt x="2299535" y="0"/>
                </a:cubicBezTo>
                <a:cubicBezTo>
                  <a:pt x="2621540" y="-10726"/>
                  <a:pt x="2859843" y="-33154"/>
                  <a:pt x="3052224" y="0"/>
                </a:cubicBezTo>
                <a:cubicBezTo>
                  <a:pt x="3244605" y="33154"/>
                  <a:pt x="3367596" y="-7572"/>
                  <a:pt x="3458543" y="0"/>
                </a:cubicBezTo>
                <a:cubicBezTo>
                  <a:pt x="3549490" y="7572"/>
                  <a:pt x="3754742" y="1513"/>
                  <a:pt x="3951455" y="0"/>
                </a:cubicBezTo>
                <a:cubicBezTo>
                  <a:pt x="4148168" y="-1513"/>
                  <a:pt x="4379269" y="21136"/>
                  <a:pt x="4530959" y="0"/>
                </a:cubicBezTo>
                <a:cubicBezTo>
                  <a:pt x="4682649" y="-21136"/>
                  <a:pt x="4882078" y="-17691"/>
                  <a:pt x="5197055" y="0"/>
                </a:cubicBezTo>
                <a:cubicBezTo>
                  <a:pt x="5512032" y="17691"/>
                  <a:pt x="5490042" y="8458"/>
                  <a:pt x="5603374" y="0"/>
                </a:cubicBezTo>
                <a:cubicBezTo>
                  <a:pt x="5716706" y="-8458"/>
                  <a:pt x="6034435" y="10364"/>
                  <a:pt x="6182878" y="0"/>
                </a:cubicBezTo>
                <a:cubicBezTo>
                  <a:pt x="6331321" y="-10364"/>
                  <a:pt x="6484772" y="-15231"/>
                  <a:pt x="6762382" y="0"/>
                </a:cubicBezTo>
                <a:cubicBezTo>
                  <a:pt x="7039992" y="15231"/>
                  <a:pt x="7072067" y="-16192"/>
                  <a:pt x="7168701" y="0"/>
                </a:cubicBezTo>
                <a:cubicBezTo>
                  <a:pt x="7265335" y="16192"/>
                  <a:pt x="7658231" y="22296"/>
                  <a:pt x="7921390" y="0"/>
                </a:cubicBezTo>
                <a:cubicBezTo>
                  <a:pt x="8184549" y="-22296"/>
                  <a:pt x="8419614" y="29857"/>
                  <a:pt x="8787315" y="0"/>
                </a:cubicBezTo>
                <a:cubicBezTo>
                  <a:pt x="8858672" y="-2238"/>
                  <a:pt x="8912845" y="43801"/>
                  <a:pt x="8915376" y="128061"/>
                </a:cubicBezTo>
                <a:cubicBezTo>
                  <a:pt x="8932103" y="354316"/>
                  <a:pt x="8903584" y="394643"/>
                  <a:pt x="8915376" y="640289"/>
                </a:cubicBezTo>
                <a:cubicBezTo>
                  <a:pt x="8910898" y="709979"/>
                  <a:pt x="8845544" y="774661"/>
                  <a:pt x="8787315" y="768350"/>
                </a:cubicBezTo>
                <a:cubicBezTo>
                  <a:pt x="8626311" y="748148"/>
                  <a:pt x="8434212" y="753704"/>
                  <a:pt x="8121219" y="768350"/>
                </a:cubicBezTo>
                <a:cubicBezTo>
                  <a:pt x="7808226" y="782996"/>
                  <a:pt x="7788158" y="786062"/>
                  <a:pt x="7455122" y="768350"/>
                </a:cubicBezTo>
                <a:cubicBezTo>
                  <a:pt x="7122086" y="750638"/>
                  <a:pt x="7151720" y="751449"/>
                  <a:pt x="7048803" y="768350"/>
                </a:cubicBezTo>
                <a:cubicBezTo>
                  <a:pt x="6945886" y="785251"/>
                  <a:pt x="6655733" y="769175"/>
                  <a:pt x="6555892" y="768350"/>
                </a:cubicBezTo>
                <a:cubicBezTo>
                  <a:pt x="6456051" y="767525"/>
                  <a:pt x="6169966" y="782788"/>
                  <a:pt x="5976388" y="768350"/>
                </a:cubicBezTo>
                <a:cubicBezTo>
                  <a:pt x="5782810" y="753912"/>
                  <a:pt x="5722303" y="766407"/>
                  <a:pt x="5483477" y="768350"/>
                </a:cubicBezTo>
                <a:cubicBezTo>
                  <a:pt x="5244651" y="770293"/>
                  <a:pt x="5178908" y="782772"/>
                  <a:pt x="5077158" y="768350"/>
                </a:cubicBezTo>
                <a:cubicBezTo>
                  <a:pt x="4975408" y="753928"/>
                  <a:pt x="4675662" y="786733"/>
                  <a:pt x="4411061" y="768350"/>
                </a:cubicBezTo>
                <a:cubicBezTo>
                  <a:pt x="4146460" y="749967"/>
                  <a:pt x="4094863" y="763568"/>
                  <a:pt x="3831557" y="768350"/>
                </a:cubicBezTo>
                <a:cubicBezTo>
                  <a:pt x="3568251" y="773132"/>
                  <a:pt x="3409446" y="789599"/>
                  <a:pt x="3165461" y="768350"/>
                </a:cubicBezTo>
                <a:cubicBezTo>
                  <a:pt x="2921476" y="747101"/>
                  <a:pt x="2640298" y="738343"/>
                  <a:pt x="2326179" y="768350"/>
                </a:cubicBezTo>
                <a:cubicBezTo>
                  <a:pt x="2012060" y="798357"/>
                  <a:pt x="1872798" y="744898"/>
                  <a:pt x="1660083" y="768350"/>
                </a:cubicBezTo>
                <a:cubicBezTo>
                  <a:pt x="1447368" y="791802"/>
                  <a:pt x="1295651" y="787903"/>
                  <a:pt x="1080579" y="768350"/>
                </a:cubicBezTo>
                <a:cubicBezTo>
                  <a:pt x="865507" y="748797"/>
                  <a:pt x="493379" y="762394"/>
                  <a:pt x="128061" y="768350"/>
                </a:cubicBezTo>
                <a:cubicBezTo>
                  <a:pt x="55552" y="771391"/>
                  <a:pt x="-906" y="709236"/>
                  <a:pt x="0" y="640289"/>
                </a:cubicBezTo>
                <a:cubicBezTo>
                  <a:pt x="264" y="528051"/>
                  <a:pt x="21247" y="233899"/>
                  <a:pt x="0" y="128061"/>
                </a:cubicBezTo>
                <a:close/>
              </a:path>
            </a:pathLst>
          </a:custGeom>
          <a:noFill/>
          <a:ln w="38100">
            <a:solidFill>
              <a:schemeClr val="accent6">
                <a:lumMod val="75000"/>
              </a:schemeClr>
            </a:solidFill>
            <a:extLst>
              <a:ext uri="{C807C97D-BFC1-408E-A445-0C87EB9F89A2}">
                <ask:lineSketchStyleProps xmlns:ask="http://schemas.microsoft.com/office/drawing/2018/sketchyshapes" sd="2814255047">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400DB3A4-D9FF-04B5-6749-9302F8AB2A29}"/>
              </a:ext>
            </a:extLst>
          </p:cNvPr>
          <p:cNvSpPr txBox="1"/>
          <p:nvPr/>
        </p:nvSpPr>
        <p:spPr>
          <a:xfrm>
            <a:off x="12115800" y="2019300"/>
            <a:ext cx="2646237" cy="707886"/>
          </a:xfrm>
          <a:prstGeom prst="rect">
            <a:avLst/>
          </a:prstGeom>
          <a:noFill/>
        </p:spPr>
        <p:txBody>
          <a:bodyPr wrap="none" rtlCol="0">
            <a:spAutoFit/>
          </a:bodyPr>
          <a:lstStyle/>
          <a:p>
            <a:r>
              <a:rPr lang="es-ES" sz="4000" b="1" dirty="0">
                <a:latin typeface="Alasassy Caps" pitchFamily="2" charset="0"/>
              </a:rPr>
              <a:t>CONOCIMIENTO</a:t>
            </a:r>
          </a:p>
        </p:txBody>
      </p:sp>
      <p:sp>
        <p:nvSpPr>
          <p:cNvPr id="12" name="BOTON2">
            <a:extLst>
              <a:ext uri="{FF2B5EF4-FFF2-40B4-BE49-F238E27FC236}">
                <a16:creationId xmlns:a16="http://schemas.microsoft.com/office/drawing/2014/main" id="{92384489-ED3C-FA15-3691-35607D059B80}"/>
              </a:ext>
            </a:extLst>
          </p:cNvPr>
          <p:cNvSpPr/>
          <p:nvPr/>
        </p:nvSpPr>
        <p:spPr>
          <a:xfrm rot="2927276">
            <a:off x="594252" y="4116369"/>
            <a:ext cx="11840018" cy="796548"/>
          </a:xfrm>
          <a:custGeom>
            <a:avLst/>
            <a:gdLst>
              <a:gd name="connsiteX0" fmla="*/ 0 w 11644633"/>
              <a:gd name="connsiteY0" fmla="*/ 232065 h 768350"/>
              <a:gd name="connsiteX1" fmla="*/ 232065 w 11644633"/>
              <a:gd name="connsiteY1" fmla="*/ 0 h 768350"/>
              <a:gd name="connsiteX2" fmla="*/ 11412568 w 11644633"/>
              <a:gd name="connsiteY2" fmla="*/ 0 h 768350"/>
              <a:gd name="connsiteX3" fmla="*/ 11644633 w 11644633"/>
              <a:gd name="connsiteY3" fmla="*/ 232065 h 768350"/>
              <a:gd name="connsiteX4" fmla="*/ 11644633 w 11644633"/>
              <a:gd name="connsiteY4" fmla="*/ 536285 h 768350"/>
              <a:gd name="connsiteX5" fmla="*/ 11412568 w 11644633"/>
              <a:gd name="connsiteY5" fmla="*/ 768350 h 768350"/>
              <a:gd name="connsiteX6" fmla="*/ 232065 w 11644633"/>
              <a:gd name="connsiteY6" fmla="*/ 768350 h 768350"/>
              <a:gd name="connsiteX7" fmla="*/ 0 w 11644633"/>
              <a:gd name="connsiteY7" fmla="*/ 536285 h 768350"/>
              <a:gd name="connsiteX8" fmla="*/ 0 w 11644633"/>
              <a:gd name="connsiteY8" fmla="*/ 232065 h 768350"/>
              <a:gd name="connsiteX0" fmla="*/ 0 w 11644772"/>
              <a:gd name="connsiteY0" fmla="*/ 361043 h 897328"/>
              <a:gd name="connsiteX1" fmla="*/ 232065 w 11644772"/>
              <a:gd name="connsiteY1" fmla="*/ 128978 h 897328"/>
              <a:gd name="connsiteX2" fmla="*/ 11525528 w 11644772"/>
              <a:gd name="connsiteY2" fmla="*/ 0 h 897328"/>
              <a:gd name="connsiteX3" fmla="*/ 11644633 w 11644772"/>
              <a:gd name="connsiteY3" fmla="*/ 361043 h 897328"/>
              <a:gd name="connsiteX4" fmla="*/ 11644633 w 11644772"/>
              <a:gd name="connsiteY4" fmla="*/ 665263 h 897328"/>
              <a:gd name="connsiteX5" fmla="*/ 11412568 w 11644772"/>
              <a:gd name="connsiteY5" fmla="*/ 897328 h 897328"/>
              <a:gd name="connsiteX6" fmla="*/ 232065 w 11644772"/>
              <a:gd name="connsiteY6" fmla="*/ 897328 h 897328"/>
              <a:gd name="connsiteX7" fmla="*/ 0 w 11644772"/>
              <a:gd name="connsiteY7" fmla="*/ 665263 h 897328"/>
              <a:gd name="connsiteX8" fmla="*/ 0 w 11644772"/>
              <a:gd name="connsiteY8" fmla="*/ 361043 h 897328"/>
              <a:gd name="connsiteX0" fmla="*/ 0 w 11644775"/>
              <a:gd name="connsiteY0" fmla="*/ 361043 h 897328"/>
              <a:gd name="connsiteX1" fmla="*/ 232065 w 11644775"/>
              <a:gd name="connsiteY1" fmla="*/ 128978 h 897328"/>
              <a:gd name="connsiteX2" fmla="*/ 11525528 w 11644775"/>
              <a:gd name="connsiteY2" fmla="*/ 0 h 897328"/>
              <a:gd name="connsiteX3" fmla="*/ 11644633 w 11644775"/>
              <a:gd name="connsiteY3" fmla="*/ 361043 h 897328"/>
              <a:gd name="connsiteX4" fmla="*/ 11644633 w 11644775"/>
              <a:gd name="connsiteY4" fmla="*/ 665263 h 897328"/>
              <a:gd name="connsiteX5" fmla="*/ 11525620 w 11644775"/>
              <a:gd name="connsiteY5" fmla="*/ 565846 h 897328"/>
              <a:gd name="connsiteX6" fmla="*/ 232065 w 11644775"/>
              <a:gd name="connsiteY6" fmla="*/ 897328 h 897328"/>
              <a:gd name="connsiteX7" fmla="*/ 0 w 11644775"/>
              <a:gd name="connsiteY7" fmla="*/ 665263 h 897328"/>
              <a:gd name="connsiteX8" fmla="*/ 0 w 11644775"/>
              <a:gd name="connsiteY8" fmla="*/ 361043 h 897328"/>
              <a:gd name="connsiteX0" fmla="*/ 0 w 11840018"/>
              <a:gd name="connsiteY0" fmla="*/ 361043 h 897328"/>
              <a:gd name="connsiteX1" fmla="*/ 232065 w 11840018"/>
              <a:gd name="connsiteY1" fmla="*/ 128978 h 897328"/>
              <a:gd name="connsiteX2" fmla="*/ 11525528 w 11840018"/>
              <a:gd name="connsiteY2" fmla="*/ 0 h 897328"/>
              <a:gd name="connsiteX3" fmla="*/ 11840018 w 11840018"/>
              <a:gd name="connsiteY3" fmla="*/ 253608 h 897328"/>
              <a:gd name="connsiteX4" fmla="*/ 11644633 w 11840018"/>
              <a:gd name="connsiteY4" fmla="*/ 665263 h 897328"/>
              <a:gd name="connsiteX5" fmla="*/ 11525620 w 11840018"/>
              <a:gd name="connsiteY5" fmla="*/ 565846 h 897328"/>
              <a:gd name="connsiteX6" fmla="*/ 232065 w 11840018"/>
              <a:gd name="connsiteY6" fmla="*/ 897328 h 897328"/>
              <a:gd name="connsiteX7" fmla="*/ 0 w 11840018"/>
              <a:gd name="connsiteY7" fmla="*/ 665263 h 897328"/>
              <a:gd name="connsiteX8" fmla="*/ 0 w 11840018"/>
              <a:gd name="connsiteY8" fmla="*/ 361043 h 89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40018" h="897328">
                <a:moveTo>
                  <a:pt x="0" y="361043"/>
                </a:moveTo>
                <a:cubicBezTo>
                  <a:pt x="0" y="232877"/>
                  <a:pt x="103899" y="128978"/>
                  <a:pt x="232065" y="128978"/>
                </a:cubicBezTo>
                <a:cubicBezTo>
                  <a:pt x="3958899" y="128978"/>
                  <a:pt x="7798694" y="0"/>
                  <a:pt x="11525528" y="0"/>
                </a:cubicBezTo>
                <a:cubicBezTo>
                  <a:pt x="11653694" y="0"/>
                  <a:pt x="11840018" y="125442"/>
                  <a:pt x="11840018" y="253608"/>
                </a:cubicBezTo>
                <a:lnTo>
                  <a:pt x="11644633" y="665263"/>
                </a:lnTo>
                <a:cubicBezTo>
                  <a:pt x="11644633" y="793429"/>
                  <a:pt x="11653786" y="565846"/>
                  <a:pt x="11525620" y="565846"/>
                </a:cubicBezTo>
                <a:lnTo>
                  <a:pt x="232065" y="897328"/>
                </a:lnTo>
                <a:cubicBezTo>
                  <a:pt x="103899" y="897328"/>
                  <a:pt x="0" y="793429"/>
                  <a:pt x="0" y="665263"/>
                </a:cubicBezTo>
                <a:lnTo>
                  <a:pt x="0" y="361043"/>
                </a:lnTo>
                <a:close/>
              </a:path>
            </a:pathLst>
          </a:custGeom>
          <a:solidFill>
            <a:srgbClr val="4F81BD">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esquinas redondeadas 11">
            <a:extLst>
              <a:ext uri="{FF2B5EF4-FFF2-40B4-BE49-F238E27FC236}">
                <a16:creationId xmlns:a16="http://schemas.microsoft.com/office/drawing/2014/main" id="{110179D2-7275-CB66-1249-AC6CEEBB31BF}"/>
              </a:ext>
            </a:extLst>
          </p:cNvPr>
          <p:cNvSpPr/>
          <p:nvPr/>
        </p:nvSpPr>
        <p:spPr>
          <a:xfrm rot="2927276">
            <a:off x="632341" y="4245548"/>
            <a:ext cx="11840018" cy="796548"/>
          </a:xfrm>
          <a:custGeom>
            <a:avLst/>
            <a:gdLst>
              <a:gd name="connsiteX0" fmla="*/ 0 w 11840018"/>
              <a:gd name="connsiteY0" fmla="*/ 320493 h 796548"/>
              <a:gd name="connsiteX1" fmla="*/ 232065 w 11840018"/>
              <a:gd name="connsiteY1" fmla="*/ 114492 h 796548"/>
              <a:gd name="connsiteX2" fmla="*/ 11525528 w 11840018"/>
              <a:gd name="connsiteY2" fmla="*/ 0 h 796548"/>
              <a:gd name="connsiteX3" fmla="*/ 11840018 w 11840018"/>
              <a:gd name="connsiteY3" fmla="*/ 225124 h 796548"/>
              <a:gd name="connsiteX4" fmla="*/ 11644633 w 11840018"/>
              <a:gd name="connsiteY4" fmla="*/ 590546 h 796548"/>
              <a:gd name="connsiteX5" fmla="*/ 11525620 w 11840018"/>
              <a:gd name="connsiteY5" fmla="*/ 502295 h 796548"/>
              <a:gd name="connsiteX6" fmla="*/ 10635422 w 11840018"/>
              <a:gd name="connsiteY6" fmla="*/ 525489 h 796548"/>
              <a:gd name="connsiteX7" fmla="*/ 9971095 w 11840018"/>
              <a:gd name="connsiteY7" fmla="*/ 542798 h 796548"/>
              <a:gd name="connsiteX8" fmla="*/ 9532640 w 11840018"/>
              <a:gd name="connsiteY8" fmla="*/ 554222 h 796548"/>
              <a:gd name="connsiteX9" fmla="*/ 9094184 w 11840018"/>
              <a:gd name="connsiteY9" fmla="*/ 565646 h 796548"/>
              <a:gd name="connsiteX10" fmla="*/ 8542793 w 11840018"/>
              <a:gd name="connsiteY10" fmla="*/ 580012 h 796548"/>
              <a:gd name="connsiteX11" fmla="*/ 7652595 w 11840018"/>
              <a:gd name="connsiteY11" fmla="*/ 603206 h 796548"/>
              <a:gd name="connsiteX12" fmla="*/ 6875333 w 11840018"/>
              <a:gd name="connsiteY12" fmla="*/ 623458 h 796548"/>
              <a:gd name="connsiteX13" fmla="*/ 6436877 w 11840018"/>
              <a:gd name="connsiteY13" fmla="*/ 634882 h 796548"/>
              <a:gd name="connsiteX14" fmla="*/ 5659615 w 11840018"/>
              <a:gd name="connsiteY14" fmla="*/ 655133 h 796548"/>
              <a:gd name="connsiteX15" fmla="*/ 4769417 w 11840018"/>
              <a:gd name="connsiteY15" fmla="*/ 678328 h 796548"/>
              <a:gd name="connsiteX16" fmla="*/ 4330961 w 11840018"/>
              <a:gd name="connsiteY16" fmla="*/ 689751 h 796548"/>
              <a:gd name="connsiteX17" fmla="*/ 3666634 w 11840018"/>
              <a:gd name="connsiteY17" fmla="*/ 707060 h 796548"/>
              <a:gd name="connsiteX18" fmla="*/ 3341114 w 11840018"/>
              <a:gd name="connsiteY18" fmla="*/ 715542 h 796548"/>
              <a:gd name="connsiteX19" fmla="*/ 2789723 w 11840018"/>
              <a:gd name="connsiteY19" fmla="*/ 729908 h 796548"/>
              <a:gd name="connsiteX20" fmla="*/ 2464203 w 11840018"/>
              <a:gd name="connsiteY20" fmla="*/ 738390 h 796548"/>
              <a:gd name="connsiteX21" fmla="*/ 2138683 w 11840018"/>
              <a:gd name="connsiteY21" fmla="*/ 746871 h 796548"/>
              <a:gd name="connsiteX22" fmla="*/ 1700227 w 11840018"/>
              <a:gd name="connsiteY22" fmla="*/ 758295 h 796548"/>
              <a:gd name="connsiteX23" fmla="*/ 1374707 w 11840018"/>
              <a:gd name="connsiteY23" fmla="*/ 766777 h 796548"/>
              <a:gd name="connsiteX24" fmla="*/ 823316 w 11840018"/>
              <a:gd name="connsiteY24" fmla="*/ 781143 h 796548"/>
              <a:gd name="connsiteX25" fmla="*/ 232065 w 11840018"/>
              <a:gd name="connsiteY25" fmla="*/ 796548 h 796548"/>
              <a:gd name="connsiteX26" fmla="*/ 0 w 11840018"/>
              <a:gd name="connsiteY26" fmla="*/ 590546 h 796548"/>
              <a:gd name="connsiteX27" fmla="*/ 0 w 11840018"/>
              <a:gd name="connsiteY27" fmla="*/ 320493 h 79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40018" h="796548" fill="none" extrusionOk="0">
                <a:moveTo>
                  <a:pt x="0" y="320493"/>
                </a:moveTo>
                <a:cubicBezTo>
                  <a:pt x="4882" y="200294"/>
                  <a:pt x="109880" y="103434"/>
                  <a:pt x="232065" y="114492"/>
                </a:cubicBezTo>
                <a:cubicBezTo>
                  <a:pt x="3993158" y="-494710"/>
                  <a:pt x="7841674" y="535616"/>
                  <a:pt x="11525528" y="0"/>
                </a:cubicBezTo>
                <a:cubicBezTo>
                  <a:pt x="11680972" y="5311"/>
                  <a:pt x="11853547" y="108682"/>
                  <a:pt x="11840018" y="225124"/>
                </a:cubicBezTo>
                <a:cubicBezTo>
                  <a:pt x="11731713" y="391110"/>
                  <a:pt x="11733774" y="450249"/>
                  <a:pt x="11644633" y="590546"/>
                </a:cubicBezTo>
                <a:cubicBezTo>
                  <a:pt x="11650235" y="697680"/>
                  <a:pt x="11645275" y="528842"/>
                  <a:pt x="11525620" y="502295"/>
                </a:cubicBezTo>
                <a:cubicBezTo>
                  <a:pt x="11207727" y="476952"/>
                  <a:pt x="11042803" y="477032"/>
                  <a:pt x="10635422" y="525489"/>
                </a:cubicBezTo>
                <a:cubicBezTo>
                  <a:pt x="10228041" y="573946"/>
                  <a:pt x="10174330" y="564342"/>
                  <a:pt x="9971095" y="542798"/>
                </a:cubicBezTo>
                <a:cubicBezTo>
                  <a:pt x="9767860" y="521254"/>
                  <a:pt x="9703559" y="569773"/>
                  <a:pt x="9532640" y="554222"/>
                </a:cubicBezTo>
                <a:cubicBezTo>
                  <a:pt x="9361721" y="538671"/>
                  <a:pt x="9219629" y="544176"/>
                  <a:pt x="9094184" y="565646"/>
                </a:cubicBezTo>
                <a:cubicBezTo>
                  <a:pt x="8968739" y="587116"/>
                  <a:pt x="8817166" y="563562"/>
                  <a:pt x="8542793" y="580012"/>
                </a:cubicBezTo>
                <a:cubicBezTo>
                  <a:pt x="8268420" y="596463"/>
                  <a:pt x="8089760" y="586520"/>
                  <a:pt x="7652595" y="603206"/>
                </a:cubicBezTo>
                <a:cubicBezTo>
                  <a:pt x="7215430" y="619892"/>
                  <a:pt x="7111215" y="607755"/>
                  <a:pt x="6875333" y="623458"/>
                </a:cubicBezTo>
                <a:cubicBezTo>
                  <a:pt x="6639450" y="639161"/>
                  <a:pt x="6614271" y="634945"/>
                  <a:pt x="6436877" y="634882"/>
                </a:cubicBezTo>
                <a:cubicBezTo>
                  <a:pt x="6259483" y="634819"/>
                  <a:pt x="5867517" y="617861"/>
                  <a:pt x="5659615" y="655133"/>
                </a:cubicBezTo>
                <a:cubicBezTo>
                  <a:pt x="5451714" y="692405"/>
                  <a:pt x="5176412" y="657423"/>
                  <a:pt x="4769417" y="678328"/>
                </a:cubicBezTo>
                <a:cubicBezTo>
                  <a:pt x="4362422" y="699232"/>
                  <a:pt x="4450633" y="671060"/>
                  <a:pt x="4330961" y="689751"/>
                </a:cubicBezTo>
                <a:cubicBezTo>
                  <a:pt x="4211289" y="708442"/>
                  <a:pt x="3824287" y="672299"/>
                  <a:pt x="3666634" y="707060"/>
                </a:cubicBezTo>
                <a:cubicBezTo>
                  <a:pt x="3508981" y="741821"/>
                  <a:pt x="3448889" y="721836"/>
                  <a:pt x="3341114" y="715542"/>
                </a:cubicBezTo>
                <a:cubicBezTo>
                  <a:pt x="3233339" y="709248"/>
                  <a:pt x="3023188" y="703043"/>
                  <a:pt x="2789723" y="729908"/>
                </a:cubicBezTo>
                <a:cubicBezTo>
                  <a:pt x="2556258" y="756774"/>
                  <a:pt x="2557218" y="748530"/>
                  <a:pt x="2464203" y="738390"/>
                </a:cubicBezTo>
                <a:cubicBezTo>
                  <a:pt x="2371188" y="728250"/>
                  <a:pt x="2215023" y="734843"/>
                  <a:pt x="2138683" y="746871"/>
                </a:cubicBezTo>
                <a:cubicBezTo>
                  <a:pt x="2062343" y="758899"/>
                  <a:pt x="1846450" y="748792"/>
                  <a:pt x="1700227" y="758295"/>
                </a:cubicBezTo>
                <a:cubicBezTo>
                  <a:pt x="1554004" y="767798"/>
                  <a:pt x="1459690" y="769820"/>
                  <a:pt x="1374707" y="766777"/>
                </a:cubicBezTo>
                <a:cubicBezTo>
                  <a:pt x="1289724" y="763734"/>
                  <a:pt x="1012553" y="779234"/>
                  <a:pt x="823316" y="781143"/>
                </a:cubicBezTo>
                <a:cubicBezTo>
                  <a:pt x="634079" y="783052"/>
                  <a:pt x="521639" y="762316"/>
                  <a:pt x="232065" y="796548"/>
                </a:cubicBezTo>
                <a:cubicBezTo>
                  <a:pt x="111862" y="819233"/>
                  <a:pt x="-18385" y="683001"/>
                  <a:pt x="0" y="590546"/>
                </a:cubicBezTo>
                <a:cubicBezTo>
                  <a:pt x="620" y="458194"/>
                  <a:pt x="6037" y="406104"/>
                  <a:pt x="0" y="320493"/>
                </a:cubicBezTo>
                <a:close/>
              </a:path>
              <a:path w="11840018" h="796548" stroke="0" extrusionOk="0">
                <a:moveTo>
                  <a:pt x="0" y="320493"/>
                </a:moveTo>
                <a:cubicBezTo>
                  <a:pt x="-4282" y="216810"/>
                  <a:pt x="118640" y="129131"/>
                  <a:pt x="232065" y="114492"/>
                </a:cubicBezTo>
                <a:cubicBezTo>
                  <a:pt x="3170295" y="150419"/>
                  <a:pt x="7644358" y="-11680"/>
                  <a:pt x="11525528" y="0"/>
                </a:cubicBezTo>
                <a:cubicBezTo>
                  <a:pt x="11641064" y="3238"/>
                  <a:pt x="11854721" y="115137"/>
                  <a:pt x="11840018" y="225124"/>
                </a:cubicBezTo>
                <a:cubicBezTo>
                  <a:pt x="11774434" y="343171"/>
                  <a:pt x="11694609" y="488670"/>
                  <a:pt x="11644633" y="590546"/>
                </a:cubicBezTo>
                <a:cubicBezTo>
                  <a:pt x="11634879" y="679469"/>
                  <a:pt x="11657287" y="476819"/>
                  <a:pt x="11525620" y="502295"/>
                </a:cubicBezTo>
                <a:cubicBezTo>
                  <a:pt x="11366767" y="537963"/>
                  <a:pt x="11075077" y="536124"/>
                  <a:pt x="10748358" y="522547"/>
                </a:cubicBezTo>
                <a:cubicBezTo>
                  <a:pt x="10421639" y="508970"/>
                  <a:pt x="10410575" y="504228"/>
                  <a:pt x="10196966" y="536913"/>
                </a:cubicBezTo>
                <a:cubicBezTo>
                  <a:pt x="9983357" y="569598"/>
                  <a:pt x="9495973" y="571909"/>
                  <a:pt x="9306769" y="560107"/>
                </a:cubicBezTo>
                <a:cubicBezTo>
                  <a:pt x="9117565" y="548305"/>
                  <a:pt x="8979019" y="562555"/>
                  <a:pt x="8868313" y="571531"/>
                </a:cubicBezTo>
                <a:cubicBezTo>
                  <a:pt x="8757607" y="580507"/>
                  <a:pt x="8501061" y="578606"/>
                  <a:pt x="8316922" y="585897"/>
                </a:cubicBezTo>
                <a:cubicBezTo>
                  <a:pt x="8132783" y="593188"/>
                  <a:pt x="8004490" y="587091"/>
                  <a:pt x="7765531" y="600264"/>
                </a:cubicBezTo>
                <a:cubicBezTo>
                  <a:pt x="7526572" y="613436"/>
                  <a:pt x="7476661" y="611215"/>
                  <a:pt x="7214139" y="614630"/>
                </a:cubicBezTo>
                <a:cubicBezTo>
                  <a:pt x="6951617" y="618045"/>
                  <a:pt x="6980305" y="619288"/>
                  <a:pt x="6888619" y="623112"/>
                </a:cubicBezTo>
                <a:cubicBezTo>
                  <a:pt x="6796933" y="626936"/>
                  <a:pt x="6463851" y="659884"/>
                  <a:pt x="6224292" y="640421"/>
                </a:cubicBezTo>
                <a:cubicBezTo>
                  <a:pt x="5984733" y="620958"/>
                  <a:pt x="5971520" y="634838"/>
                  <a:pt x="5785837" y="651845"/>
                </a:cubicBezTo>
                <a:cubicBezTo>
                  <a:pt x="5600154" y="668852"/>
                  <a:pt x="5381401" y="662507"/>
                  <a:pt x="5234446" y="666211"/>
                </a:cubicBezTo>
                <a:cubicBezTo>
                  <a:pt x="5087491" y="669915"/>
                  <a:pt x="4581413" y="686827"/>
                  <a:pt x="4344248" y="689405"/>
                </a:cubicBezTo>
                <a:cubicBezTo>
                  <a:pt x="4107083" y="691983"/>
                  <a:pt x="4016576" y="699083"/>
                  <a:pt x="3905792" y="700829"/>
                </a:cubicBezTo>
                <a:cubicBezTo>
                  <a:pt x="3795008" y="702575"/>
                  <a:pt x="3718805" y="719481"/>
                  <a:pt x="3580272" y="709311"/>
                </a:cubicBezTo>
                <a:cubicBezTo>
                  <a:pt x="3441739" y="699141"/>
                  <a:pt x="3345836" y="700667"/>
                  <a:pt x="3141816" y="720735"/>
                </a:cubicBezTo>
                <a:cubicBezTo>
                  <a:pt x="2937796" y="740803"/>
                  <a:pt x="2703772" y="714634"/>
                  <a:pt x="2590425" y="735101"/>
                </a:cubicBezTo>
                <a:cubicBezTo>
                  <a:pt x="2477078" y="755568"/>
                  <a:pt x="2259151" y="764061"/>
                  <a:pt x="2039034" y="749468"/>
                </a:cubicBezTo>
                <a:cubicBezTo>
                  <a:pt x="1818917" y="734875"/>
                  <a:pt x="1618001" y="775255"/>
                  <a:pt x="1487643" y="763834"/>
                </a:cubicBezTo>
                <a:cubicBezTo>
                  <a:pt x="1357285" y="752414"/>
                  <a:pt x="1235865" y="755576"/>
                  <a:pt x="1049187" y="775258"/>
                </a:cubicBezTo>
                <a:cubicBezTo>
                  <a:pt x="862509" y="794940"/>
                  <a:pt x="487712" y="816540"/>
                  <a:pt x="232065" y="796548"/>
                </a:cubicBezTo>
                <a:cubicBezTo>
                  <a:pt x="128929" y="806247"/>
                  <a:pt x="-7488" y="702144"/>
                  <a:pt x="0" y="590546"/>
                </a:cubicBezTo>
                <a:cubicBezTo>
                  <a:pt x="-5249" y="503429"/>
                  <a:pt x="8562" y="438057"/>
                  <a:pt x="0" y="320493"/>
                </a:cubicBezTo>
                <a:close/>
              </a:path>
            </a:pathLst>
          </a:custGeom>
          <a:solidFill>
            <a:srgbClr val="4F81BD">
              <a:alpha val="0"/>
            </a:srgbClr>
          </a:solidFill>
          <a:ln w="38100">
            <a:solidFill>
              <a:schemeClr val="accent3">
                <a:lumMod val="75000"/>
              </a:schemeClr>
            </a:solidFill>
            <a:extLst>
              <a:ext uri="{C807C97D-BFC1-408E-A445-0C87EB9F89A2}">
                <ask:lineSketchStyleProps xmlns:ask="http://schemas.microsoft.com/office/drawing/2018/sketchyshapes" sd="2263184681">
                  <a:custGeom>
                    <a:avLst/>
                    <a:gdLst>
                      <a:gd name="connsiteX0" fmla="*/ 0 w 11644633"/>
                      <a:gd name="connsiteY0" fmla="*/ 232065 h 768350"/>
                      <a:gd name="connsiteX1" fmla="*/ 232065 w 11644633"/>
                      <a:gd name="connsiteY1" fmla="*/ 0 h 768350"/>
                      <a:gd name="connsiteX2" fmla="*/ 11412568 w 11644633"/>
                      <a:gd name="connsiteY2" fmla="*/ 0 h 768350"/>
                      <a:gd name="connsiteX3" fmla="*/ 11644633 w 11644633"/>
                      <a:gd name="connsiteY3" fmla="*/ 232065 h 768350"/>
                      <a:gd name="connsiteX4" fmla="*/ 11644633 w 11644633"/>
                      <a:gd name="connsiteY4" fmla="*/ 536285 h 768350"/>
                      <a:gd name="connsiteX5" fmla="*/ 11412568 w 11644633"/>
                      <a:gd name="connsiteY5" fmla="*/ 768350 h 768350"/>
                      <a:gd name="connsiteX6" fmla="*/ 232065 w 11644633"/>
                      <a:gd name="connsiteY6" fmla="*/ 768350 h 768350"/>
                      <a:gd name="connsiteX7" fmla="*/ 0 w 11644633"/>
                      <a:gd name="connsiteY7" fmla="*/ 536285 h 768350"/>
                      <a:gd name="connsiteX8" fmla="*/ 0 w 11644633"/>
                      <a:gd name="connsiteY8" fmla="*/ 232065 h 768350"/>
                      <a:gd name="connsiteX0" fmla="*/ 0 w 11644772"/>
                      <a:gd name="connsiteY0" fmla="*/ 361043 h 897328"/>
                      <a:gd name="connsiteX1" fmla="*/ 232065 w 11644772"/>
                      <a:gd name="connsiteY1" fmla="*/ 128978 h 897328"/>
                      <a:gd name="connsiteX2" fmla="*/ 11525528 w 11644772"/>
                      <a:gd name="connsiteY2" fmla="*/ 0 h 897328"/>
                      <a:gd name="connsiteX3" fmla="*/ 11644633 w 11644772"/>
                      <a:gd name="connsiteY3" fmla="*/ 361043 h 897328"/>
                      <a:gd name="connsiteX4" fmla="*/ 11644633 w 11644772"/>
                      <a:gd name="connsiteY4" fmla="*/ 665263 h 897328"/>
                      <a:gd name="connsiteX5" fmla="*/ 11412568 w 11644772"/>
                      <a:gd name="connsiteY5" fmla="*/ 897328 h 897328"/>
                      <a:gd name="connsiteX6" fmla="*/ 232065 w 11644772"/>
                      <a:gd name="connsiteY6" fmla="*/ 897328 h 897328"/>
                      <a:gd name="connsiteX7" fmla="*/ 0 w 11644772"/>
                      <a:gd name="connsiteY7" fmla="*/ 665263 h 897328"/>
                      <a:gd name="connsiteX8" fmla="*/ 0 w 11644772"/>
                      <a:gd name="connsiteY8" fmla="*/ 361043 h 897328"/>
                      <a:gd name="connsiteX0" fmla="*/ 0 w 11644775"/>
                      <a:gd name="connsiteY0" fmla="*/ 361043 h 897328"/>
                      <a:gd name="connsiteX1" fmla="*/ 232065 w 11644775"/>
                      <a:gd name="connsiteY1" fmla="*/ 128978 h 897328"/>
                      <a:gd name="connsiteX2" fmla="*/ 11525528 w 11644775"/>
                      <a:gd name="connsiteY2" fmla="*/ 0 h 897328"/>
                      <a:gd name="connsiteX3" fmla="*/ 11644633 w 11644775"/>
                      <a:gd name="connsiteY3" fmla="*/ 361043 h 897328"/>
                      <a:gd name="connsiteX4" fmla="*/ 11644633 w 11644775"/>
                      <a:gd name="connsiteY4" fmla="*/ 665263 h 897328"/>
                      <a:gd name="connsiteX5" fmla="*/ 11525620 w 11644775"/>
                      <a:gd name="connsiteY5" fmla="*/ 565846 h 897328"/>
                      <a:gd name="connsiteX6" fmla="*/ 232065 w 11644775"/>
                      <a:gd name="connsiteY6" fmla="*/ 897328 h 897328"/>
                      <a:gd name="connsiteX7" fmla="*/ 0 w 11644775"/>
                      <a:gd name="connsiteY7" fmla="*/ 665263 h 897328"/>
                      <a:gd name="connsiteX8" fmla="*/ 0 w 11644775"/>
                      <a:gd name="connsiteY8" fmla="*/ 361043 h 897328"/>
                      <a:gd name="connsiteX0" fmla="*/ 0 w 11840018"/>
                      <a:gd name="connsiteY0" fmla="*/ 361043 h 897328"/>
                      <a:gd name="connsiteX1" fmla="*/ 232065 w 11840018"/>
                      <a:gd name="connsiteY1" fmla="*/ 128978 h 897328"/>
                      <a:gd name="connsiteX2" fmla="*/ 11525528 w 11840018"/>
                      <a:gd name="connsiteY2" fmla="*/ 0 h 897328"/>
                      <a:gd name="connsiteX3" fmla="*/ 11840018 w 11840018"/>
                      <a:gd name="connsiteY3" fmla="*/ 253608 h 897328"/>
                      <a:gd name="connsiteX4" fmla="*/ 11644633 w 11840018"/>
                      <a:gd name="connsiteY4" fmla="*/ 665263 h 897328"/>
                      <a:gd name="connsiteX5" fmla="*/ 11525620 w 11840018"/>
                      <a:gd name="connsiteY5" fmla="*/ 565846 h 897328"/>
                      <a:gd name="connsiteX6" fmla="*/ 232065 w 11840018"/>
                      <a:gd name="connsiteY6" fmla="*/ 897328 h 897328"/>
                      <a:gd name="connsiteX7" fmla="*/ 0 w 11840018"/>
                      <a:gd name="connsiteY7" fmla="*/ 665263 h 897328"/>
                      <a:gd name="connsiteX8" fmla="*/ 0 w 11840018"/>
                      <a:gd name="connsiteY8" fmla="*/ 361043 h 89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40018" h="897328">
                        <a:moveTo>
                          <a:pt x="0" y="361043"/>
                        </a:moveTo>
                        <a:cubicBezTo>
                          <a:pt x="0" y="232877"/>
                          <a:pt x="103899" y="128978"/>
                          <a:pt x="232065" y="128978"/>
                        </a:cubicBezTo>
                        <a:cubicBezTo>
                          <a:pt x="3958899" y="128978"/>
                          <a:pt x="7798694" y="0"/>
                          <a:pt x="11525528" y="0"/>
                        </a:cubicBezTo>
                        <a:cubicBezTo>
                          <a:pt x="11653694" y="0"/>
                          <a:pt x="11840018" y="125442"/>
                          <a:pt x="11840018" y="253608"/>
                        </a:cubicBezTo>
                        <a:lnTo>
                          <a:pt x="11644633" y="665263"/>
                        </a:lnTo>
                        <a:cubicBezTo>
                          <a:pt x="11644633" y="793429"/>
                          <a:pt x="11653786" y="565846"/>
                          <a:pt x="11525620" y="565846"/>
                        </a:cubicBezTo>
                        <a:lnTo>
                          <a:pt x="232065" y="897328"/>
                        </a:lnTo>
                        <a:cubicBezTo>
                          <a:pt x="103899" y="897328"/>
                          <a:pt x="0" y="793429"/>
                          <a:pt x="0" y="665263"/>
                        </a:cubicBezTo>
                        <a:lnTo>
                          <a:pt x="0" y="361043"/>
                        </a:lnTo>
                        <a:close/>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61DB262C-E937-6976-43B1-CC120FCC5C1A}"/>
              </a:ext>
            </a:extLst>
          </p:cNvPr>
          <p:cNvSpPr txBox="1"/>
          <p:nvPr/>
        </p:nvSpPr>
        <p:spPr>
          <a:xfrm>
            <a:off x="12115799" y="2596872"/>
            <a:ext cx="2522101" cy="707886"/>
          </a:xfrm>
          <a:prstGeom prst="rect">
            <a:avLst/>
          </a:prstGeom>
          <a:noFill/>
        </p:spPr>
        <p:txBody>
          <a:bodyPr wrap="none" rtlCol="0">
            <a:spAutoFit/>
          </a:bodyPr>
          <a:lstStyle/>
          <a:p>
            <a:r>
              <a:rPr lang="es-ES" sz="4000" b="1" dirty="0">
                <a:latin typeface="Alasassy Caps" pitchFamily="2" charset="0"/>
              </a:rPr>
              <a:t>COMPRENSION</a:t>
            </a:r>
          </a:p>
        </p:txBody>
      </p:sp>
      <p:sp>
        <p:nvSpPr>
          <p:cNvPr id="15" name="BTN3">
            <a:extLst>
              <a:ext uri="{FF2B5EF4-FFF2-40B4-BE49-F238E27FC236}">
                <a16:creationId xmlns:a16="http://schemas.microsoft.com/office/drawing/2014/main" id="{DA3C0777-9E60-4EB8-FA30-50073729125E}"/>
              </a:ext>
            </a:extLst>
          </p:cNvPr>
          <p:cNvSpPr/>
          <p:nvPr/>
        </p:nvSpPr>
        <p:spPr>
          <a:xfrm>
            <a:off x="10452945" y="1790700"/>
            <a:ext cx="710343" cy="5943600"/>
          </a:xfrm>
          <a:custGeom>
            <a:avLst/>
            <a:gdLst>
              <a:gd name="connsiteX0" fmla="*/ 0 w 710343"/>
              <a:gd name="connsiteY0" fmla="*/ 118393 h 5943600"/>
              <a:gd name="connsiteX1" fmla="*/ 118393 w 710343"/>
              <a:gd name="connsiteY1" fmla="*/ 0 h 5943600"/>
              <a:gd name="connsiteX2" fmla="*/ 591950 w 710343"/>
              <a:gd name="connsiteY2" fmla="*/ 0 h 5943600"/>
              <a:gd name="connsiteX3" fmla="*/ 710343 w 710343"/>
              <a:gd name="connsiteY3" fmla="*/ 118393 h 5943600"/>
              <a:gd name="connsiteX4" fmla="*/ 710343 w 710343"/>
              <a:gd name="connsiteY4" fmla="*/ 809552 h 5943600"/>
              <a:gd name="connsiteX5" fmla="*/ 710343 w 710343"/>
              <a:gd name="connsiteY5" fmla="*/ 1272438 h 5943600"/>
              <a:gd name="connsiteX6" fmla="*/ 710343 w 710343"/>
              <a:gd name="connsiteY6" fmla="*/ 1849460 h 5943600"/>
              <a:gd name="connsiteX7" fmla="*/ 710343 w 710343"/>
              <a:gd name="connsiteY7" fmla="*/ 2597687 h 5943600"/>
              <a:gd name="connsiteX8" fmla="*/ 710343 w 710343"/>
              <a:gd name="connsiteY8" fmla="*/ 3288845 h 5943600"/>
              <a:gd name="connsiteX9" fmla="*/ 710343 w 710343"/>
              <a:gd name="connsiteY9" fmla="*/ 4037072 h 5943600"/>
              <a:gd name="connsiteX10" fmla="*/ 710343 w 710343"/>
              <a:gd name="connsiteY10" fmla="*/ 4785299 h 5943600"/>
              <a:gd name="connsiteX11" fmla="*/ 710343 w 710343"/>
              <a:gd name="connsiteY11" fmla="*/ 5825207 h 5943600"/>
              <a:gd name="connsiteX12" fmla="*/ 591950 w 710343"/>
              <a:gd name="connsiteY12" fmla="*/ 5943600 h 5943600"/>
              <a:gd name="connsiteX13" fmla="*/ 118393 w 710343"/>
              <a:gd name="connsiteY13" fmla="*/ 5943600 h 5943600"/>
              <a:gd name="connsiteX14" fmla="*/ 0 w 710343"/>
              <a:gd name="connsiteY14" fmla="*/ 5825207 h 5943600"/>
              <a:gd name="connsiteX15" fmla="*/ 0 w 710343"/>
              <a:gd name="connsiteY15" fmla="*/ 5134048 h 5943600"/>
              <a:gd name="connsiteX16" fmla="*/ 0 w 710343"/>
              <a:gd name="connsiteY16" fmla="*/ 4671162 h 5943600"/>
              <a:gd name="connsiteX17" fmla="*/ 0 w 710343"/>
              <a:gd name="connsiteY17" fmla="*/ 4094140 h 5943600"/>
              <a:gd name="connsiteX18" fmla="*/ 0 w 710343"/>
              <a:gd name="connsiteY18" fmla="*/ 3574186 h 5943600"/>
              <a:gd name="connsiteX19" fmla="*/ 0 w 710343"/>
              <a:gd name="connsiteY19" fmla="*/ 2883027 h 5943600"/>
              <a:gd name="connsiteX20" fmla="*/ 0 w 710343"/>
              <a:gd name="connsiteY20" fmla="*/ 2134801 h 5943600"/>
              <a:gd name="connsiteX21" fmla="*/ 0 w 710343"/>
              <a:gd name="connsiteY21" fmla="*/ 1386574 h 5943600"/>
              <a:gd name="connsiteX22" fmla="*/ 0 w 710343"/>
              <a:gd name="connsiteY22" fmla="*/ 695415 h 5943600"/>
              <a:gd name="connsiteX23" fmla="*/ 0 w 710343"/>
              <a:gd name="connsiteY23" fmla="*/ 118393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0343" h="5943600" fill="none" extrusionOk="0">
                <a:moveTo>
                  <a:pt x="0" y="118393"/>
                </a:moveTo>
                <a:cubicBezTo>
                  <a:pt x="7087" y="56988"/>
                  <a:pt x="58570" y="-309"/>
                  <a:pt x="118393" y="0"/>
                </a:cubicBezTo>
                <a:cubicBezTo>
                  <a:pt x="224747" y="646"/>
                  <a:pt x="394586" y="3348"/>
                  <a:pt x="591950" y="0"/>
                </a:cubicBezTo>
                <a:cubicBezTo>
                  <a:pt x="659874" y="-4182"/>
                  <a:pt x="710235" y="38747"/>
                  <a:pt x="710343" y="118393"/>
                </a:cubicBezTo>
                <a:cubicBezTo>
                  <a:pt x="691543" y="268204"/>
                  <a:pt x="712180" y="628250"/>
                  <a:pt x="710343" y="809552"/>
                </a:cubicBezTo>
                <a:cubicBezTo>
                  <a:pt x="708506" y="990854"/>
                  <a:pt x="703088" y="1069699"/>
                  <a:pt x="710343" y="1272438"/>
                </a:cubicBezTo>
                <a:cubicBezTo>
                  <a:pt x="717598" y="1475177"/>
                  <a:pt x="708195" y="1675396"/>
                  <a:pt x="710343" y="1849460"/>
                </a:cubicBezTo>
                <a:cubicBezTo>
                  <a:pt x="712491" y="2023524"/>
                  <a:pt x="718325" y="2245609"/>
                  <a:pt x="710343" y="2597687"/>
                </a:cubicBezTo>
                <a:cubicBezTo>
                  <a:pt x="702361" y="2949765"/>
                  <a:pt x="728911" y="3114841"/>
                  <a:pt x="710343" y="3288845"/>
                </a:cubicBezTo>
                <a:cubicBezTo>
                  <a:pt x="691775" y="3462849"/>
                  <a:pt x="678113" y="3873534"/>
                  <a:pt x="710343" y="4037072"/>
                </a:cubicBezTo>
                <a:cubicBezTo>
                  <a:pt x="742573" y="4200610"/>
                  <a:pt x="678007" y="4487086"/>
                  <a:pt x="710343" y="4785299"/>
                </a:cubicBezTo>
                <a:cubicBezTo>
                  <a:pt x="742679" y="5083512"/>
                  <a:pt x="674545" y="5543566"/>
                  <a:pt x="710343" y="5825207"/>
                </a:cubicBezTo>
                <a:cubicBezTo>
                  <a:pt x="716856" y="5882196"/>
                  <a:pt x="659046" y="5941877"/>
                  <a:pt x="591950" y="5943600"/>
                </a:cubicBezTo>
                <a:cubicBezTo>
                  <a:pt x="445745" y="5938262"/>
                  <a:pt x="287651" y="5963451"/>
                  <a:pt x="118393" y="5943600"/>
                </a:cubicBezTo>
                <a:cubicBezTo>
                  <a:pt x="46704" y="5939964"/>
                  <a:pt x="3096" y="5895467"/>
                  <a:pt x="0" y="5825207"/>
                </a:cubicBezTo>
                <a:cubicBezTo>
                  <a:pt x="-12153" y="5565213"/>
                  <a:pt x="-15881" y="5364416"/>
                  <a:pt x="0" y="5134048"/>
                </a:cubicBezTo>
                <a:cubicBezTo>
                  <a:pt x="15881" y="4903680"/>
                  <a:pt x="23017" y="4857138"/>
                  <a:pt x="0" y="4671162"/>
                </a:cubicBezTo>
                <a:cubicBezTo>
                  <a:pt x="-23017" y="4485186"/>
                  <a:pt x="19949" y="4348744"/>
                  <a:pt x="0" y="4094140"/>
                </a:cubicBezTo>
                <a:cubicBezTo>
                  <a:pt x="-19949" y="3839536"/>
                  <a:pt x="1003" y="3745044"/>
                  <a:pt x="0" y="3574186"/>
                </a:cubicBezTo>
                <a:cubicBezTo>
                  <a:pt x="-1003" y="3403328"/>
                  <a:pt x="19953" y="3078908"/>
                  <a:pt x="0" y="2883027"/>
                </a:cubicBezTo>
                <a:cubicBezTo>
                  <a:pt x="-19953" y="2687146"/>
                  <a:pt x="13844" y="2432041"/>
                  <a:pt x="0" y="2134801"/>
                </a:cubicBezTo>
                <a:cubicBezTo>
                  <a:pt x="-13844" y="1837561"/>
                  <a:pt x="-22141" y="1593864"/>
                  <a:pt x="0" y="1386574"/>
                </a:cubicBezTo>
                <a:cubicBezTo>
                  <a:pt x="22141" y="1179284"/>
                  <a:pt x="24448" y="855288"/>
                  <a:pt x="0" y="695415"/>
                </a:cubicBezTo>
                <a:cubicBezTo>
                  <a:pt x="-24448" y="535542"/>
                  <a:pt x="10364" y="285201"/>
                  <a:pt x="0" y="118393"/>
                </a:cubicBezTo>
                <a:close/>
              </a:path>
              <a:path w="710343" h="5943600" stroke="0" extrusionOk="0">
                <a:moveTo>
                  <a:pt x="0" y="118393"/>
                </a:moveTo>
                <a:cubicBezTo>
                  <a:pt x="8069" y="49779"/>
                  <a:pt x="51059" y="12240"/>
                  <a:pt x="118393" y="0"/>
                </a:cubicBezTo>
                <a:cubicBezTo>
                  <a:pt x="280129" y="18410"/>
                  <a:pt x="370685" y="8863"/>
                  <a:pt x="591950" y="0"/>
                </a:cubicBezTo>
                <a:cubicBezTo>
                  <a:pt x="660708" y="1381"/>
                  <a:pt x="722850" y="57155"/>
                  <a:pt x="710343" y="118393"/>
                </a:cubicBezTo>
                <a:cubicBezTo>
                  <a:pt x="746827" y="373595"/>
                  <a:pt x="704702" y="697956"/>
                  <a:pt x="710343" y="866620"/>
                </a:cubicBezTo>
                <a:cubicBezTo>
                  <a:pt x="715984" y="1035284"/>
                  <a:pt x="712755" y="1208478"/>
                  <a:pt x="710343" y="1500710"/>
                </a:cubicBezTo>
                <a:cubicBezTo>
                  <a:pt x="707932" y="1792942"/>
                  <a:pt x="689366" y="1823406"/>
                  <a:pt x="710343" y="2134801"/>
                </a:cubicBezTo>
                <a:cubicBezTo>
                  <a:pt x="731320" y="2446196"/>
                  <a:pt x="687664" y="2440622"/>
                  <a:pt x="710343" y="2654755"/>
                </a:cubicBezTo>
                <a:cubicBezTo>
                  <a:pt x="733022" y="2868888"/>
                  <a:pt x="699402" y="2977975"/>
                  <a:pt x="710343" y="3117641"/>
                </a:cubicBezTo>
                <a:cubicBezTo>
                  <a:pt x="721284" y="3257307"/>
                  <a:pt x="701491" y="3561037"/>
                  <a:pt x="710343" y="3865868"/>
                </a:cubicBezTo>
                <a:cubicBezTo>
                  <a:pt x="719195" y="4170699"/>
                  <a:pt x="721930" y="4263410"/>
                  <a:pt x="710343" y="4442890"/>
                </a:cubicBezTo>
                <a:cubicBezTo>
                  <a:pt x="698756" y="4622370"/>
                  <a:pt x="694502" y="4875166"/>
                  <a:pt x="710343" y="5134048"/>
                </a:cubicBezTo>
                <a:cubicBezTo>
                  <a:pt x="726184" y="5392930"/>
                  <a:pt x="697506" y="5665016"/>
                  <a:pt x="710343" y="5825207"/>
                </a:cubicBezTo>
                <a:cubicBezTo>
                  <a:pt x="713240" y="5889438"/>
                  <a:pt x="654825" y="5936542"/>
                  <a:pt x="591950" y="5943600"/>
                </a:cubicBezTo>
                <a:cubicBezTo>
                  <a:pt x="379389" y="5932876"/>
                  <a:pt x="254991" y="5945406"/>
                  <a:pt x="118393" y="5943600"/>
                </a:cubicBezTo>
                <a:cubicBezTo>
                  <a:pt x="58152" y="5944974"/>
                  <a:pt x="-4787" y="5902508"/>
                  <a:pt x="0" y="5825207"/>
                </a:cubicBezTo>
                <a:cubicBezTo>
                  <a:pt x="-14959" y="5561248"/>
                  <a:pt x="27124" y="5499152"/>
                  <a:pt x="0" y="5248185"/>
                </a:cubicBezTo>
                <a:cubicBezTo>
                  <a:pt x="-27124" y="4997218"/>
                  <a:pt x="15690" y="4787483"/>
                  <a:pt x="0" y="4614094"/>
                </a:cubicBezTo>
                <a:cubicBezTo>
                  <a:pt x="-15690" y="4440705"/>
                  <a:pt x="-6120" y="4233523"/>
                  <a:pt x="0" y="4094140"/>
                </a:cubicBezTo>
                <a:cubicBezTo>
                  <a:pt x="6120" y="3954757"/>
                  <a:pt x="25846" y="3746113"/>
                  <a:pt x="0" y="3460050"/>
                </a:cubicBezTo>
                <a:cubicBezTo>
                  <a:pt x="-25846" y="3173987"/>
                  <a:pt x="12602" y="3096325"/>
                  <a:pt x="0" y="2940095"/>
                </a:cubicBezTo>
                <a:cubicBezTo>
                  <a:pt x="-12602" y="2783865"/>
                  <a:pt x="-10856" y="2524117"/>
                  <a:pt x="0" y="2191869"/>
                </a:cubicBezTo>
                <a:cubicBezTo>
                  <a:pt x="10856" y="1859621"/>
                  <a:pt x="-25182" y="1821610"/>
                  <a:pt x="0" y="1500710"/>
                </a:cubicBezTo>
                <a:cubicBezTo>
                  <a:pt x="25182" y="1179810"/>
                  <a:pt x="19233" y="1181608"/>
                  <a:pt x="0" y="1037824"/>
                </a:cubicBezTo>
                <a:cubicBezTo>
                  <a:pt x="-19233" y="894040"/>
                  <a:pt x="-4441" y="351074"/>
                  <a:pt x="0" y="118393"/>
                </a:cubicBezTo>
                <a:close/>
              </a:path>
            </a:pathLst>
          </a:custGeom>
          <a:solidFill>
            <a:srgbClr val="4F81BD">
              <a:alpha val="0"/>
            </a:srgbClr>
          </a:solidFill>
          <a:ln w="38100">
            <a:noFill/>
            <a:extLst>
              <a:ext uri="{C807C97D-BFC1-408E-A445-0C87EB9F89A2}">
                <ask:lineSketchStyleProps xmlns:ask="http://schemas.microsoft.com/office/drawing/2018/sketchyshapes" sd="128527934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esquinas redondeadas 15">
            <a:extLst>
              <a:ext uri="{FF2B5EF4-FFF2-40B4-BE49-F238E27FC236}">
                <a16:creationId xmlns:a16="http://schemas.microsoft.com/office/drawing/2014/main" id="{F390C7E4-4C6E-237F-A803-335625ACA200}"/>
              </a:ext>
            </a:extLst>
          </p:cNvPr>
          <p:cNvSpPr/>
          <p:nvPr/>
        </p:nvSpPr>
        <p:spPr>
          <a:xfrm>
            <a:off x="10471989" y="1720849"/>
            <a:ext cx="710343" cy="5943600"/>
          </a:xfrm>
          <a:custGeom>
            <a:avLst/>
            <a:gdLst>
              <a:gd name="connsiteX0" fmla="*/ 0 w 710343"/>
              <a:gd name="connsiteY0" fmla="*/ 118393 h 5943600"/>
              <a:gd name="connsiteX1" fmla="*/ 118393 w 710343"/>
              <a:gd name="connsiteY1" fmla="*/ 0 h 5943600"/>
              <a:gd name="connsiteX2" fmla="*/ 591950 w 710343"/>
              <a:gd name="connsiteY2" fmla="*/ 0 h 5943600"/>
              <a:gd name="connsiteX3" fmla="*/ 710343 w 710343"/>
              <a:gd name="connsiteY3" fmla="*/ 118393 h 5943600"/>
              <a:gd name="connsiteX4" fmla="*/ 710343 w 710343"/>
              <a:gd name="connsiteY4" fmla="*/ 695415 h 5943600"/>
              <a:gd name="connsiteX5" fmla="*/ 710343 w 710343"/>
              <a:gd name="connsiteY5" fmla="*/ 1158301 h 5943600"/>
              <a:gd name="connsiteX6" fmla="*/ 710343 w 710343"/>
              <a:gd name="connsiteY6" fmla="*/ 1849460 h 5943600"/>
              <a:gd name="connsiteX7" fmla="*/ 710343 w 710343"/>
              <a:gd name="connsiteY7" fmla="*/ 2426482 h 5943600"/>
              <a:gd name="connsiteX8" fmla="*/ 710343 w 710343"/>
              <a:gd name="connsiteY8" fmla="*/ 3117641 h 5943600"/>
              <a:gd name="connsiteX9" fmla="*/ 710343 w 710343"/>
              <a:gd name="connsiteY9" fmla="*/ 3751731 h 5943600"/>
              <a:gd name="connsiteX10" fmla="*/ 710343 w 710343"/>
              <a:gd name="connsiteY10" fmla="*/ 4328754 h 5943600"/>
              <a:gd name="connsiteX11" fmla="*/ 710343 w 710343"/>
              <a:gd name="connsiteY11" fmla="*/ 4962844 h 5943600"/>
              <a:gd name="connsiteX12" fmla="*/ 710343 w 710343"/>
              <a:gd name="connsiteY12" fmla="*/ 5825207 h 5943600"/>
              <a:gd name="connsiteX13" fmla="*/ 591950 w 710343"/>
              <a:gd name="connsiteY13" fmla="*/ 5943600 h 5943600"/>
              <a:gd name="connsiteX14" fmla="*/ 118393 w 710343"/>
              <a:gd name="connsiteY14" fmla="*/ 5943600 h 5943600"/>
              <a:gd name="connsiteX15" fmla="*/ 0 w 710343"/>
              <a:gd name="connsiteY15" fmla="*/ 5825207 h 5943600"/>
              <a:gd name="connsiteX16" fmla="*/ 0 w 710343"/>
              <a:gd name="connsiteY16" fmla="*/ 5191117 h 5943600"/>
              <a:gd name="connsiteX17" fmla="*/ 0 w 710343"/>
              <a:gd name="connsiteY17" fmla="*/ 4614094 h 5943600"/>
              <a:gd name="connsiteX18" fmla="*/ 0 w 710343"/>
              <a:gd name="connsiteY18" fmla="*/ 4151208 h 5943600"/>
              <a:gd name="connsiteX19" fmla="*/ 0 w 710343"/>
              <a:gd name="connsiteY19" fmla="*/ 3688322 h 5943600"/>
              <a:gd name="connsiteX20" fmla="*/ 0 w 710343"/>
              <a:gd name="connsiteY20" fmla="*/ 3111300 h 5943600"/>
              <a:gd name="connsiteX21" fmla="*/ 0 w 710343"/>
              <a:gd name="connsiteY21" fmla="*/ 2648414 h 5943600"/>
              <a:gd name="connsiteX22" fmla="*/ 0 w 710343"/>
              <a:gd name="connsiteY22" fmla="*/ 1900187 h 5943600"/>
              <a:gd name="connsiteX23" fmla="*/ 0 w 710343"/>
              <a:gd name="connsiteY23" fmla="*/ 1151960 h 5943600"/>
              <a:gd name="connsiteX24" fmla="*/ 0 w 710343"/>
              <a:gd name="connsiteY24" fmla="*/ 118393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0343" h="5943600" fill="none" extrusionOk="0">
                <a:moveTo>
                  <a:pt x="0" y="118393"/>
                </a:moveTo>
                <a:cubicBezTo>
                  <a:pt x="11335" y="58106"/>
                  <a:pt x="50335" y="-5361"/>
                  <a:pt x="118393" y="0"/>
                </a:cubicBezTo>
                <a:cubicBezTo>
                  <a:pt x="281795" y="-5674"/>
                  <a:pt x="416946" y="-18580"/>
                  <a:pt x="591950" y="0"/>
                </a:cubicBezTo>
                <a:cubicBezTo>
                  <a:pt x="658792" y="-5248"/>
                  <a:pt x="714536" y="55997"/>
                  <a:pt x="710343" y="118393"/>
                </a:cubicBezTo>
                <a:cubicBezTo>
                  <a:pt x="688414" y="394435"/>
                  <a:pt x="715936" y="418664"/>
                  <a:pt x="710343" y="695415"/>
                </a:cubicBezTo>
                <a:cubicBezTo>
                  <a:pt x="704750" y="972166"/>
                  <a:pt x="703947" y="1040346"/>
                  <a:pt x="710343" y="1158301"/>
                </a:cubicBezTo>
                <a:cubicBezTo>
                  <a:pt x="716739" y="1276256"/>
                  <a:pt x="687308" y="1577724"/>
                  <a:pt x="710343" y="1849460"/>
                </a:cubicBezTo>
                <a:cubicBezTo>
                  <a:pt x="733378" y="2121196"/>
                  <a:pt x="738845" y="2196821"/>
                  <a:pt x="710343" y="2426482"/>
                </a:cubicBezTo>
                <a:cubicBezTo>
                  <a:pt x="681841" y="2656143"/>
                  <a:pt x="691633" y="2973188"/>
                  <a:pt x="710343" y="3117641"/>
                </a:cubicBezTo>
                <a:cubicBezTo>
                  <a:pt x="729053" y="3262094"/>
                  <a:pt x="690407" y="3498707"/>
                  <a:pt x="710343" y="3751731"/>
                </a:cubicBezTo>
                <a:cubicBezTo>
                  <a:pt x="730280" y="4004755"/>
                  <a:pt x="695065" y="4123373"/>
                  <a:pt x="710343" y="4328754"/>
                </a:cubicBezTo>
                <a:cubicBezTo>
                  <a:pt x="725621" y="4534135"/>
                  <a:pt x="682119" y="4830831"/>
                  <a:pt x="710343" y="4962844"/>
                </a:cubicBezTo>
                <a:cubicBezTo>
                  <a:pt x="738568" y="5094857"/>
                  <a:pt x="699163" y="5439289"/>
                  <a:pt x="710343" y="5825207"/>
                </a:cubicBezTo>
                <a:cubicBezTo>
                  <a:pt x="706939" y="5890191"/>
                  <a:pt x="658335" y="5948074"/>
                  <a:pt x="591950" y="5943600"/>
                </a:cubicBezTo>
                <a:cubicBezTo>
                  <a:pt x="361806" y="5952272"/>
                  <a:pt x="227625" y="5948899"/>
                  <a:pt x="118393" y="5943600"/>
                </a:cubicBezTo>
                <a:cubicBezTo>
                  <a:pt x="50932" y="5954633"/>
                  <a:pt x="-8857" y="5897598"/>
                  <a:pt x="0" y="5825207"/>
                </a:cubicBezTo>
                <a:cubicBezTo>
                  <a:pt x="2653" y="5693046"/>
                  <a:pt x="30961" y="5400261"/>
                  <a:pt x="0" y="5191117"/>
                </a:cubicBezTo>
                <a:cubicBezTo>
                  <a:pt x="-30961" y="4981973"/>
                  <a:pt x="5428" y="4748129"/>
                  <a:pt x="0" y="4614094"/>
                </a:cubicBezTo>
                <a:cubicBezTo>
                  <a:pt x="-5428" y="4480059"/>
                  <a:pt x="3119" y="4291000"/>
                  <a:pt x="0" y="4151208"/>
                </a:cubicBezTo>
                <a:cubicBezTo>
                  <a:pt x="-3119" y="4011416"/>
                  <a:pt x="-12647" y="3865735"/>
                  <a:pt x="0" y="3688322"/>
                </a:cubicBezTo>
                <a:cubicBezTo>
                  <a:pt x="12647" y="3510909"/>
                  <a:pt x="-24144" y="3328471"/>
                  <a:pt x="0" y="3111300"/>
                </a:cubicBezTo>
                <a:cubicBezTo>
                  <a:pt x="24144" y="2894129"/>
                  <a:pt x="7850" y="2815988"/>
                  <a:pt x="0" y="2648414"/>
                </a:cubicBezTo>
                <a:cubicBezTo>
                  <a:pt x="-7850" y="2480840"/>
                  <a:pt x="-10372" y="2182682"/>
                  <a:pt x="0" y="1900187"/>
                </a:cubicBezTo>
                <a:cubicBezTo>
                  <a:pt x="10372" y="1617692"/>
                  <a:pt x="30903" y="1421936"/>
                  <a:pt x="0" y="1151960"/>
                </a:cubicBezTo>
                <a:cubicBezTo>
                  <a:pt x="-30903" y="881984"/>
                  <a:pt x="-48019" y="507028"/>
                  <a:pt x="0" y="118393"/>
                </a:cubicBezTo>
                <a:close/>
              </a:path>
              <a:path w="710343" h="5943600" stroke="0" extrusionOk="0">
                <a:moveTo>
                  <a:pt x="0" y="118393"/>
                </a:moveTo>
                <a:cubicBezTo>
                  <a:pt x="4849" y="51992"/>
                  <a:pt x="59118" y="3055"/>
                  <a:pt x="118393" y="0"/>
                </a:cubicBezTo>
                <a:cubicBezTo>
                  <a:pt x="321849" y="-5361"/>
                  <a:pt x="386467" y="-2024"/>
                  <a:pt x="591950" y="0"/>
                </a:cubicBezTo>
                <a:cubicBezTo>
                  <a:pt x="671357" y="-7585"/>
                  <a:pt x="711709" y="38404"/>
                  <a:pt x="710343" y="118393"/>
                </a:cubicBezTo>
                <a:cubicBezTo>
                  <a:pt x="716124" y="386769"/>
                  <a:pt x="732413" y="498484"/>
                  <a:pt x="710343" y="866620"/>
                </a:cubicBezTo>
                <a:cubicBezTo>
                  <a:pt x="688273" y="1234756"/>
                  <a:pt x="732305" y="1316905"/>
                  <a:pt x="710343" y="1443642"/>
                </a:cubicBezTo>
                <a:cubicBezTo>
                  <a:pt x="688381" y="1570379"/>
                  <a:pt x="687788" y="1850885"/>
                  <a:pt x="710343" y="1963596"/>
                </a:cubicBezTo>
                <a:cubicBezTo>
                  <a:pt x="732898" y="2076307"/>
                  <a:pt x="707278" y="2370813"/>
                  <a:pt x="710343" y="2711823"/>
                </a:cubicBezTo>
                <a:cubicBezTo>
                  <a:pt x="713408" y="3052833"/>
                  <a:pt x="710187" y="3199003"/>
                  <a:pt x="710343" y="3460050"/>
                </a:cubicBezTo>
                <a:cubicBezTo>
                  <a:pt x="710499" y="3721097"/>
                  <a:pt x="736611" y="3918965"/>
                  <a:pt x="710343" y="4094140"/>
                </a:cubicBezTo>
                <a:cubicBezTo>
                  <a:pt x="684076" y="4269315"/>
                  <a:pt x="725763" y="4567248"/>
                  <a:pt x="710343" y="4842367"/>
                </a:cubicBezTo>
                <a:cubicBezTo>
                  <a:pt x="694923" y="5117486"/>
                  <a:pt x="723298" y="5360339"/>
                  <a:pt x="710343" y="5825207"/>
                </a:cubicBezTo>
                <a:cubicBezTo>
                  <a:pt x="715363" y="5904303"/>
                  <a:pt x="663999" y="5957152"/>
                  <a:pt x="591950" y="5943600"/>
                </a:cubicBezTo>
                <a:cubicBezTo>
                  <a:pt x="469997" y="5953968"/>
                  <a:pt x="231310" y="5946617"/>
                  <a:pt x="118393" y="5943600"/>
                </a:cubicBezTo>
                <a:cubicBezTo>
                  <a:pt x="59941" y="5944626"/>
                  <a:pt x="-10947" y="5884921"/>
                  <a:pt x="0" y="5825207"/>
                </a:cubicBezTo>
                <a:cubicBezTo>
                  <a:pt x="-7849" y="5627073"/>
                  <a:pt x="-10629" y="5479269"/>
                  <a:pt x="0" y="5362321"/>
                </a:cubicBezTo>
                <a:cubicBezTo>
                  <a:pt x="10629" y="5245373"/>
                  <a:pt x="-7386" y="4938166"/>
                  <a:pt x="0" y="4785299"/>
                </a:cubicBezTo>
                <a:cubicBezTo>
                  <a:pt x="7386" y="4632432"/>
                  <a:pt x="-18842" y="4297253"/>
                  <a:pt x="0" y="4151208"/>
                </a:cubicBezTo>
                <a:cubicBezTo>
                  <a:pt x="18842" y="4005163"/>
                  <a:pt x="-22987" y="3772360"/>
                  <a:pt x="0" y="3574186"/>
                </a:cubicBezTo>
                <a:cubicBezTo>
                  <a:pt x="22987" y="3376012"/>
                  <a:pt x="-34096" y="3111928"/>
                  <a:pt x="0" y="2883027"/>
                </a:cubicBezTo>
                <a:cubicBezTo>
                  <a:pt x="34096" y="2654126"/>
                  <a:pt x="33639" y="2379079"/>
                  <a:pt x="0" y="2134801"/>
                </a:cubicBezTo>
                <a:cubicBezTo>
                  <a:pt x="-33639" y="1890523"/>
                  <a:pt x="-26829" y="1584579"/>
                  <a:pt x="0" y="1386574"/>
                </a:cubicBezTo>
                <a:cubicBezTo>
                  <a:pt x="26829" y="1188569"/>
                  <a:pt x="-20336" y="987638"/>
                  <a:pt x="0" y="752483"/>
                </a:cubicBezTo>
                <a:cubicBezTo>
                  <a:pt x="20336" y="517328"/>
                  <a:pt x="23840" y="258085"/>
                  <a:pt x="0" y="118393"/>
                </a:cubicBezTo>
                <a:close/>
              </a:path>
            </a:pathLst>
          </a:custGeom>
          <a:solidFill>
            <a:srgbClr val="4F81BD">
              <a:alpha val="0"/>
            </a:srgbClr>
          </a:solidFill>
          <a:ln w="38100">
            <a:solidFill>
              <a:srgbClr val="4F81BD"/>
            </a:solidFill>
            <a:extLst>
              <a:ext uri="{C807C97D-BFC1-408E-A445-0C87EB9F89A2}">
                <ask:lineSketchStyleProps xmlns:ask="http://schemas.microsoft.com/office/drawing/2018/sketchyshapes" sd="12042572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6BE02E4A-35F0-FE6C-9A73-E0B7C1EF1D04}"/>
              </a:ext>
            </a:extLst>
          </p:cNvPr>
          <p:cNvSpPr txBox="1"/>
          <p:nvPr/>
        </p:nvSpPr>
        <p:spPr>
          <a:xfrm>
            <a:off x="12115799" y="3174444"/>
            <a:ext cx="1693092" cy="707886"/>
          </a:xfrm>
          <a:prstGeom prst="rect">
            <a:avLst/>
          </a:prstGeom>
          <a:noFill/>
        </p:spPr>
        <p:txBody>
          <a:bodyPr wrap="none" rtlCol="0">
            <a:spAutoFit/>
          </a:bodyPr>
          <a:lstStyle/>
          <a:p>
            <a:r>
              <a:rPr lang="es-ES" sz="4000" b="1" dirty="0">
                <a:latin typeface="Alasassy Caps" pitchFamily="2" charset="0"/>
              </a:rPr>
              <a:t>SINTESIS</a:t>
            </a:r>
          </a:p>
        </p:txBody>
      </p:sp>
      <p:sp>
        <p:nvSpPr>
          <p:cNvPr id="18" name="BTN4">
            <a:extLst>
              <a:ext uri="{FF2B5EF4-FFF2-40B4-BE49-F238E27FC236}">
                <a16:creationId xmlns:a16="http://schemas.microsoft.com/office/drawing/2014/main" id="{FAB8B345-A374-C6D8-16C7-2081B8F12C2B}"/>
              </a:ext>
            </a:extLst>
          </p:cNvPr>
          <p:cNvSpPr/>
          <p:nvPr/>
        </p:nvSpPr>
        <p:spPr>
          <a:xfrm rot="2883528">
            <a:off x="2152477" y="4456303"/>
            <a:ext cx="10504274" cy="667666"/>
          </a:xfrm>
          <a:prstGeom prst="roundRect">
            <a:avLst/>
          </a:prstGeom>
          <a:solidFill>
            <a:srgbClr val="4F81BD">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BBBHJ">
            <a:extLst>
              <a:ext uri="{FF2B5EF4-FFF2-40B4-BE49-F238E27FC236}">
                <a16:creationId xmlns:a16="http://schemas.microsoft.com/office/drawing/2014/main" id="{D6F3D9C5-4589-D146-66A0-E9FA86CCE8F3}"/>
              </a:ext>
            </a:extLst>
          </p:cNvPr>
          <p:cNvSpPr/>
          <p:nvPr/>
        </p:nvSpPr>
        <p:spPr>
          <a:xfrm rot="2883528">
            <a:off x="2171521" y="4512692"/>
            <a:ext cx="10504274" cy="667666"/>
          </a:xfrm>
          <a:custGeom>
            <a:avLst/>
            <a:gdLst>
              <a:gd name="connsiteX0" fmla="*/ 0 w 10504274"/>
              <a:gd name="connsiteY0" fmla="*/ 111280 h 667666"/>
              <a:gd name="connsiteX1" fmla="*/ 111280 w 10504274"/>
              <a:gd name="connsiteY1" fmla="*/ 0 h 667666"/>
              <a:gd name="connsiteX2" fmla="*/ 693910 w 10504274"/>
              <a:gd name="connsiteY2" fmla="*/ 0 h 667666"/>
              <a:gd name="connsiteX3" fmla="*/ 1173724 w 10504274"/>
              <a:gd name="connsiteY3" fmla="*/ 0 h 667666"/>
              <a:gd name="connsiteX4" fmla="*/ 1961989 w 10504274"/>
              <a:gd name="connsiteY4" fmla="*/ 0 h 667666"/>
              <a:gd name="connsiteX5" fmla="*/ 2750253 w 10504274"/>
              <a:gd name="connsiteY5" fmla="*/ 0 h 667666"/>
              <a:gd name="connsiteX6" fmla="*/ 3641335 w 10504274"/>
              <a:gd name="connsiteY6" fmla="*/ 0 h 667666"/>
              <a:gd name="connsiteX7" fmla="*/ 4121148 w 10504274"/>
              <a:gd name="connsiteY7" fmla="*/ 0 h 667666"/>
              <a:gd name="connsiteX8" fmla="*/ 4498145 w 10504274"/>
              <a:gd name="connsiteY8" fmla="*/ 0 h 667666"/>
              <a:gd name="connsiteX9" fmla="*/ 5286409 w 10504274"/>
              <a:gd name="connsiteY9" fmla="*/ 0 h 667666"/>
              <a:gd name="connsiteX10" fmla="*/ 6074674 w 10504274"/>
              <a:gd name="connsiteY10" fmla="*/ 0 h 667666"/>
              <a:gd name="connsiteX11" fmla="*/ 6554487 w 10504274"/>
              <a:gd name="connsiteY11" fmla="*/ 0 h 667666"/>
              <a:gd name="connsiteX12" fmla="*/ 7137118 w 10504274"/>
              <a:gd name="connsiteY12" fmla="*/ 0 h 667666"/>
              <a:gd name="connsiteX13" fmla="*/ 7719748 w 10504274"/>
              <a:gd name="connsiteY13" fmla="*/ 0 h 667666"/>
              <a:gd name="connsiteX14" fmla="*/ 8508013 w 10504274"/>
              <a:gd name="connsiteY14" fmla="*/ 0 h 667666"/>
              <a:gd name="connsiteX15" fmla="*/ 9193461 w 10504274"/>
              <a:gd name="connsiteY15" fmla="*/ 0 h 667666"/>
              <a:gd name="connsiteX16" fmla="*/ 10392994 w 10504274"/>
              <a:gd name="connsiteY16" fmla="*/ 0 h 667666"/>
              <a:gd name="connsiteX17" fmla="*/ 10504274 w 10504274"/>
              <a:gd name="connsiteY17" fmla="*/ 111280 h 667666"/>
              <a:gd name="connsiteX18" fmla="*/ 10504274 w 10504274"/>
              <a:gd name="connsiteY18" fmla="*/ 556386 h 667666"/>
              <a:gd name="connsiteX19" fmla="*/ 10392994 w 10504274"/>
              <a:gd name="connsiteY19" fmla="*/ 667666 h 667666"/>
              <a:gd name="connsiteX20" fmla="*/ 9604729 w 10504274"/>
              <a:gd name="connsiteY20" fmla="*/ 667666 h 667666"/>
              <a:gd name="connsiteX21" fmla="*/ 9022099 w 10504274"/>
              <a:gd name="connsiteY21" fmla="*/ 667666 h 667666"/>
              <a:gd name="connsiteX22" fmla="*/ 8542285 w 10504274"/>
              <a:gd name="connsiteY22" fmla="*/ 667666 h 667666"/>
              <a:gd name="connsiteX23" fmla="*/ 8062472 w 10504274"/>
              <a:gd name="connsiteY23" fmla="*/ 667666 h 667666"/>
              <a:gd name="connsiteX24" fmla="*/ 7582659 w 10504274"/>
              <a:gd name="connsiteY24" fmla="*/ 667666 h 667666"/>
              <a:gd name="connsiteX25" fmla="*/ 7205663 w 10504274"/>
              <a:gd name="connsiteY25" fmla="*/ 667666 h 667666"/>
              <a:gd name="connsiteX26" fmla="*/ 6623032 w 10504274"/>
              <a:gd name="connsiteY26" fmla="*/ 667666 h 667666"/>
              <a:gd name="connsiteX27" fmla="*/ 6143219 w 10504274"/>
              <a:gd name="connsiteY27" fmla="*/ 667666 h 667666"/>
              <a:gd name="connsiteX28" fmla="*/ 5766223 w 10504274"/>
              <a:gd name="connsiteY28" fmla="*/ 667666 h 667666"/>
              <a:gd name="connsiteX29" fmla="*/ 5286409 w 10504274"/>
              <a:gd name="connsiteY29" fmla="*/ 667666 h 667666"/>
              <a:gd name="connsiteX30" fmla="*/ 4806596 w 10504274"/>
              <a:gd name="connsiteY30" fmla="*/ 667666 h 667666"/>
              <a:gd name="connsiteX31" fmla="*/ 3915514 w 10504274"/>
              <a:gd name="connsiteY31" fmla="*/ 667666 h 667666"/>
              <a:gd name="connsiteX32" fmla="*/ 3127249 w 10504274"/>
              <a:gd name="connsiteY32" fmla="*/ 667666 h 667666"/>
              <a:gd name="connsiteX33" fmla="*/ 2544619 w 10504274"/>
              <a:gd name="connsiteY33" fmla="*/ 667666 h 667666"/>
              <a:gd name="connsiteX34" fmla="*/ 1961989 w 10504274"/>
              <a:gd name="connsiteY34" fmla="*/ 667666 h 667666"/>
              <a:gd name="connsiteX35" fmla="*/ 1173724 w 10504274"/>
              <a:gd name="connsiteY35" fmla="*/ 667666 h 667666"/>
              <a:gd name="connsiteX36" fmla="*/ 111280 w 10504274"/>
              <a:gd name="connsiteY36" fmla="*/ 667666 h 667666"/>
              <a:gd name="connsiteX37" fmla="*/ 0 w 10504274"/>
              <a:gd name="connsiteY37" fmla="*/ 556386 h 667666"/>
              <a:gd name="connsiteX38" fmla="*/ 0 w 10504274"/>
              <a:gd name="connsiteY38" fmla="*/ 111280 h 66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04274" h="667666" fill="none" extrusionOk="0">
                <a:moveTo>
                  <a:pt x="0" y="111280"/>
                </a:moveTo>
                <a:cubicBezTo>
                  <a:pt x="5368" y="46133"/>
                  <a:pt x="50241" y="1820"/>
                  <a:pt x="111280" y="0"/>
                </a:cubicBezTo>
                <a:cubicBezTo>
                  <a:pt x="372742" y="-26812"/>
                  <a:pt x="489269" y="10426"/>
                  <a:pt x="693910" y="0"/>
                </a:cubicBezTo>
                <a:cubicBezTo>
                  <a:pt x="898551" y="-10426"/>
                  <a:pt x="954773" y="-16362"/>
                  <a:pt x="1173724" y="0"/>
                </a:cubicBezTo>
                <a:cubicBezTo>
                  <a:pt x="1392675" y="16362"/>
                  <a:pt x="1584635" y="-21904"/>
                  <a:pt x="1961989" y="0"/>
                </a:cubicBezTo>
                <a:cubicBezTo>
                  <a:pt x="2339343" y="21904"/>
                  <a:pt x="2590444" y="15678"/>
                  <a:pt x="2750253" y="0"/>
                </a:cubicBezTo>
                <a:cubicBezTo>
                  <a:pt x="2910062" y="-15678"/>
                  <a:pt x="3336127" y="-765"/>
                  <a:pt x="3641335" y="0"/>
                </a:cubicBezTo>
                <a:cubicBezTo>
                  <a:pt x="3946543" y="765"/>
                  <a:pt x="3930023" y="6978"/>
                  <a:pt x="4121148" y="0"/>
                </a:cubicBezTo>
                <a:cubicBezTo>
                  <a:pt x="4312273" y="-6978"/>
                  <a:pt x="4339059" y="10188"/>
                  <a:pt x="4498145" y="0"/>
                </a:cubicBezTo>
                <a:cubicBezTo>
                  <a:pt x="4657231" y="-10188"/>
                  <a:pt x="4932491" y="483"/>
                  <a:pt x="5286409" y="0"/>
                </a:cubicBezTo>
                <a:cubicBezTo>
                  <a:pt x="5640327" y="-483"/>
                  <a:pt x="5804987" y="-31429"/>
                  <a:pt x="6074674" y="0"/>
                </a:cubicBezTo>
                <a:cubicBezTo>
                  <a:pt x="6344361" y="31429"/>
                  <a:pt x="6411925" y="21915"/>
                  <a:pt x="6554487" y="0"/>
                </a:cubicBezTo>
                <a:cubicBezTo>
                  <a:pt x="6697049" y="-21915"/>
                  <a:pt x="6950245" y="-7264"/>
                  <a:pt x="7137118" y="0"/>
                </a:cubicBezTo>
                <a:cubicBezTo>
                  <a:pt x="7323991" y="7264"/>
                  <a:pt x="7581501" y="-27496"/>
                  <a:pt x="7719748" y="0"/>
                </a:cubicBezTo>
                <a:cubicBezTo>
                  <a:pt x="7857995" y="27496"/>
                  <a:pt x="8161990" y="3621"/>
                  <a:pt x="8508013" y="0"/>
                </a:cubicBezTo>
                <a:cubicBezTo>
                  <a:pt x="8854036" y="-3621"/>
                  <a:pt x="9000939" y="32168"/>
                  <a:pt x="9193461" y="0"/>
                </a:cubicBezTo>
                <a:cubicBezTo>
                  <a:pt x="9385983" y="-32168"/>
                  <a:pt x="9844749" y="-23441"/>
                  <a:pt x="10392994" y="0"/>
                </a:cubicBezTo>
                <a:cubicBezTo>
                  <a:pt x="10467894" y="1197"/>
                  <a:pt x="10503427" y="48654"/>
                  <a:pt x="10504274" y="111280"/>
                </a:cubicBezTo>
                <a:cubicBezTo>
                  <a:pt x="10490193" y="214719"/>
                  <a:pt x="10495282" y="358094"/>
                  <a:pt x="10504274" y="556386"/>
                </a:cubicBezTo>
                <a:cubicBezTo>
                  <a:pt x="10513255" y="614405"/>
                  <a:pt x="10465771" y="667664"/>
                  <a:pt x="10392994" y="667666"/>
                </a:cubicBezTo>
                <a:cubicBezTo>
                  <a:pt x="10161387" y="655582"/>
                  <a:pt x="9828267" y="651754"/>
                  <a:pt x="9604729" y="667666"/>
                </a:cubicBezTo>
                <a:cubicBezTo>
                  <a:pt x="9381192" y="683578"/>
                  <a:pt x="9195828" y="671289"/>
                  <a:pt x="9022099" y="667666"/>
                </a:cubicBezTo>
                <a:cubicBezTo>
                  <a:pt x="8848370" y="664044"/>
                  <a:pt x="8701865" y="661543"/>
                  <a:pt x="8542285" y="667666"/>
                </a:cubicBezTo>
                <a:cubicBezTo>
                  <a:pt x="8382705" y="673789"/>
                  <a:pt x="8259232" y="649995"/>
                  <a:pt x="8062472" y="667666"/>
                </a:cubicBezTo>
                <a:cubicBezTo>
                  <a:pt x="7865712" y="685337"/>
                  <a:pt x="7764140" y="676298"/>
                  <a:pt x="7582659" y="667666"/>
                </a:cubicBezTo>
                <a:cubicBezTo>
                  <a:pt x="7401178" y="659034"/>
                  <a:pt x="7318559" y="676586"/>
                  <a:pt x="7205663" y="667666"/>
                </a:cubicBezTo>
                <a:cubicBezTo>
                  <a:pt x="7092767" y="658746"/>
                  <a:pt x="6847127" y="680760"/>
                  <a:pt x="6623032" y="667666"/>
                </a:cubicBezTo>
                <a:cubicBezTo>
                  <a:pt x="6398937" y="654572"/>
                  <a:pt x="6275061" y="654873"/>
                  <a:pt x="6143219" y="667666"/>
                </a:cubicBezTo>
                <a:cubicBezTo>
                  <a:pt x="6011377" y="680459"/>
                  <a:pt x="5873625" y="681544"/>
                  <a:pt x="5766223" y="667666"/>
                </a:cubicBezTo>
                <a:cubicBezTo>
                  <a:pt x="5658821" y="653788"/>
                  <a:pt x="5498243" y="684321"/>
                  <a:pt x="5286409" y="667666"/>
                </a:cubicBezTo>
                <a:cubicBezTo>
                  <a:pt x="5074575" y="651011"/>
                  <a:pt x="5039525" y="660272"/>
                  <a:pt x="4806596" y="667666"/>
                </a:cubicBezTo>
                <a:cubicBezTo>
                  <a:pt x="4573667" y="675060"/>
                  <a:pt x="4220835" y="682729"/>
                  <a:pt x="3915514" y="667666"/>
                </a:cubicBezTo>
                <a:cubicBezTo>
                  <a:pt x="3610193" y="652603"/>
                  <a:pt x="3499224" y="667733"/>
                  <a:pt x="3127249" y="667666"/>
                </a:cubicBezTo>
                <a:cubicBezTo>
                  <a:pt x="2755275" y="667599"/>
                  <a:pt x="2705998" y="694876"/>
                  <a:pt x="2544619" y="667666"/>
                </a:cubicBezTo>
                <a:cubicBezTo>
                  <a:pt x="2383240" y="640457"/>
                  <a:pt x="2112734" y="661517"/>
                  <a:pt x="1961989" y="667666"/>
                </a:cubicBezTo>
                <a:cubicBezTo>
                  <a:pt x="1811244" y="673816"/>
                  <a:pt x="1497572" y="686907"/>
                  <a:pt x="1173724" y="667666"/>
                </a:cubicBezTo>
                <a:cubicBezTo>
                  <a:pt x="849876" y="648425"/>
                  <a:pt x="581535" y="676679"/>
                  <a:pt x="111280" y="667666"/>
                </a:cubicBezTo>
                <a:cubicBezTo>
                  <a:pt x="55185" y="663100"/>
                  <a:pt x="-4855" y="612893"/>
                  <a:pt x="0" y="556386"/>
                </a:cubicBezTo>
                <a:cubicBezTo>
                  <a:pt x="7039" y="408225"/>
                  <a:pt x="4258" y="223369"/>
                  <a:pt x="0" y="111280"/>
                </a:cubicBezTo>
                <a:close/>
              </a:path>
              <a:path w="10504274" h="667666" stroke="0" extrusionOk="0">
                <a:moveTo>
                  <a:pt x="0" y="111280"/>
                </a:moveTo>
                <a:cubicBezTo>
                  <a:pt x="3829" y="60344"/>
                  <a:pt x="62675" y="1720"/>
                  <a:pt x="111280" y="0"/>
                </a:cubicBezTo>
                <a:cubicBezTo>
                  <a:pt x="399519" y="28709"/>
                  <a:pt x="595374" y="-23752"/>
                  <a:pt x="796728" y="0"/>
                </a:cubicBezTo>
                <a:cubicBezTo>
                  <a:pt x="998082" y="23752"/>
                  <a:pt x="1109969" y="-19948"/>
                  <a:pt x="1276541" y="0"/>
                </a:cubicBezTo>
                <a:cubicBezTo>
                  <a:pt x="1443113" y="19948"/>
                  <a:pt x="1560680" y="11944"/>
                  <a:pt x="1756354" y="0"/>
                </a:cubicBezTo>
                <a:cubicBezTo>
                  <a:pt x="1952028" y="-11944"/>
                  <a:pt x="2013214" y="-1304"/>
                  <a:pt x="2133350" y="0"/>
                </a:cubicBezTo>
                <a:cubicBezTo>
                  <a:pt x="2253486" y="1304"/>
                  <a:pt x="2600849" y="-7368"/>
                  <a:pt x="2818798" y="0"/>
                </a:cubicBezTo>
                <a:cubicBezTo>
                  <a:pt x="3036747" y="7368"/>
                  <a:pt x="3311775" y="2495"/>
                  <a:pt x="3504246" y="0"/>
                </a:cubicBezTo>
                <a:cubicBezTo>
                  <a:pt x="3696717" y="-2495"/>
                  <a:pt x="3796583" y="17890"/>
                  <a:pt x="4086876" y="0"/>
                </a:cubicBezTo>
                <a:cubicBezTo>
                  <a:pt x="4377169" y="-17890"/>
                  <a:pt x="4286109" y="2691"/>
                  <a:pt x="4463872" y="0"/>
                </a:cubicBezTo>
                <a:cubicBezTo>
                  <a:pt x="4641635" y="-2691"/>
                  <a:pt x="4964134" y="-16771"/>
                  <a:pt x="5252137" y="0"/>
                </a:cubicBezTo>
                <a:cubicBezTo>
                  <a:pt x="5540140" y="16771"/>
                  <a:pt x="5591987" y="2820"/>
                  <a:pt x="5731950" y="0"/>
                </a:cubicBezTo>
                <a:cubicBezTo>
                  <a:pt x="5871913" y="-2820"/>
                  <a:pt x="6053856" y="15400"/>
                  <a:pt x="6211764" y="0"/>
                </a:cubicBezTo>
                <a:cubicBezTo>
                  <a:pt x="6369672" y="-15400"/>
                  <a:pt x="6579619" y="-6095"/>
                  <a:pt x="6691577" y="0"/>
                </a:cubicBezTo>
                <a:cubicBezTo>
                  <a:pt x="6803535" y="6095"/>
                  <a:pt x="7204762" y="-1949"/>
                  <a:pt x="7479842" y="0"/>
                </a:cubicBezTo>
                <a:cubicBezTo>
                  <a:pt x="7754923" y="1949"/>
                  <a:pt x="7765695" y="18813"/>
                  <a:pt x="7856838" y="0"/>
                </a:cubicBezTo>
                <a:cubicBezTo>
                  <a:pt x="7947981" y="-18813"/>
                  <a:pt x="8200762" y="8948"/>
                  <a:pt x="8336651" y="0"/>
                </a:cubicBezTo>
                <a:cubicBezTo>
                  <a:pt x="8472540" y="-8948"/>
                  <a:pt x="8743781" y="-30306"/>
                  <a:pt x="9124916" y="0"/>
                </a:cubicBezTo>
                <a:cubicBezTo>
                  <a:pt x="9506052" y="30306"/>
                  <a:pt x="9883151" y="-42099"/>
                  <a:pt x="10392994" y="0"/>
                </a:cubicBezTo>
                <a:cubicBezTo>
                  <a:pt x="10455170" y="2788"/>
                  <a:pt x="10499092" y="56927"/>
                  <a:pt x="10504274" y="111280"/>
                </a:cubicBezTo>
                <a:cubicBezTo>
                  <a:pt x="10482020" y="304251"/>
                  <a:pt x="10509301" y="342382"/>
                  <a:pt x="10504274" y="556386"/>
                </a:cubicBezTo>
                <a:cubicBezTo>
                  <a:pt x="10498415" y="626031"/>
                  <a:pt x="10462109" y="669230"/>
                  <a:pt x="10392994" y="667666"/>
                </a:cubicBezTo>
                <a:cubicBezTo>
                  <a:pt x="10224510" y="669152"/>
                  <a:pt x="10137422" y="670666"/>
                  <a:pt x="10015998" y="667666"/>
                </a:cubicBezTo>
                <a:cubicBezTo>
                  <a:pt x="9894574" y="664666"/>
                  <a:pt x="9791469" y="665091"/>
                  <a:pt x="9639002" y="667666"/>
                </a:cubicBezTo>
                <a:cubicBezTo>
                  <a:pt x="9486535" y="670241"/>
                  <a:pt x="9039078" y="668577"/>
                  <a:pt x="8850737" y="667666"/>
                </a:cubicBezTo>
                <a:cubicBezTo>
                  <a:pt x="8662396" y="666755"/>
                  <a:pt x="8268905" y="682528"/>
                  <a:pt x="8062472" y="667666"/>
                </a:cubicBezTo>
                <a:cubicBezTo>
                  <a:pt x="7856040" y="652804"/>
                  <a:pt x="7785423" y="679544"/>
                  <a:pt x="7582659" y="667666"/>
                </a:cubicBezTo>
                <a:cubicBezTo>
                  <a:pt x="7379895" y="655788"/>
                  <a:pt x="7349488" y="684525"/>
                  <a:pt x="7205663" y="667666"/>
                </a:cubicBezTo>
                <a:cubicBezTo>
                  <a:pt x="7061838" y="650807"/>
                  <a:pt x="6764993" y="660927"/>
                  <a:pt x="6623032" y="667666"/>
                </a:cubicBezTo>
                <a:cubicBezTo>
                  <a:pt x="6481071" y="674405"/>
                  <a:pt x="6334516" y="678450"/>
                  <a:pt x="6246036" y="667666"/>
                </a:cubicBezTo>
                <a:cubicBezTo>
                  <a:pt x="6157556" y="656882"/>
                  <a:pt x="6039635" y="653471"/>
                  <a:pt x="5869040" y="667666"/>
                </a:cubicBezTo>
                <a:cubicBezTo>
                  <a:pt x="5698445" y="681861"/>
                  <a:pt x="5467801" y="680866"/>
                  <a:pt x="5286409" y="667666"/>
                </a:cubicBezTo>
                <a:cubicBezTo>
                  <a:pt x="5105017" y="654466"/>
                  <a:pt x="4645972" y="626974"/>
                  <a:pt x="4395328" y="667666"/>
                </a:cubicBezTo>
                <a:cubicBezTo>
                  <a:pt x="4144684" y="708358"/>
                  <a:pt x="3934856" y="696532"/>
                  <a:pt x="3607063" y="667666"/>
                </a:cubicBezTo>
                <a:cubicBezTo>
                  <a:pt x="3279270" y="638800"/>
                  <a:pt x="2916835" y="700324"/>
                  <a:pt x="2715981" y="667666"/>
                </a:cubicBezTo>
                <a:cubicBezTo>
                  <a:pt x="2515127" y="635008"/>
                  <a:pt x="2266599" y="692715"/>
                  <a:pt x="1824899" y="667666"/>
                </a:cubicBezTo>
                <a:cubicBezTo>
                  <a:pt x="1383199" y="642617"/>
                  <a:pt x="1330107" y="696827"/>
                  <a:pt x="1036634" y="667666"/>
                </a:cubicBezTo>
                <a:cubicBezTo>
                  <a:pt x="743162" y="638505"/>
                  <a:pt x="340788" y="636901"/>
                  <a:pt x="111280" y="667666"/>
                </a:cubicBezTo>
                <a:cubicBezTo>
                  <a:pt x="43635" y="676076"/>
                  <a:pt x="6866" y="629282"/>
                  <a:pt x="0" y="556386"/>
                </a:cubicBezTo>
                <a:cubicBezTo>
                  <a:pt x="15525" y="343979"/>
                  <a:pt x="8056" y="264755"/>
                  <a:pt x="0" y="111280"/>
                </a:cubicBezTo>
                <a:close/>
              </a:path>
            </a:pathLst>
          </a:custGeom>
          <a:solidFill>
            <a:srgbClr val="4F81BD">
              <a:alpha val="0"/>
            </a:srgbClr>
          </a:solidFill>
          <a:ln w="38100">
            <a:solidFill>
              <a:srgbClr val="FF0000"/>
            </a:solidFill>
            <a:extLst>
              <a:ext uri="{C807C97D-BFC1-408E-A445-0C87EB9F89A2}">
                <ask:lineSketchStyleProps xmlns:ask="http://schemas.microsoft.com/office/drawing/2018/sketchyshapes" sd="14524835">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D30CAF3D-C180-781C-EB8A-03CD60861171}"/>
              </a:ext>
            </a:extLst>
          </p:cNvPr>
          <p:cNvSpPr txBox="1"/>
          <p:nvPr/>
        </p:nvSpPr>
        <p:spPr>
          <a:xfrm>
            <a:off x="12115799" y="3723376"/>
            <a:ext cx="2158924" cy="707886"/>
          </a:xfrm>
          <a:prstGeom prst="rect">
            <a:avLst/>
          </a:prstGeom>
          <a:noFill/>
        </p:spPr>
        <p:txBody>
          <a:bodyPr wrap="none" rtlCol="0">
            <a:spAutoFit/>
          </a:bodyPr>
          <a:lstStyle/>
          <a:p>
            <a:r>
              <a:rPr lang="es-ES" sz="4000" b="1" dirty="0">
                <a:latin typeface="Alasassy Caps" pitchFamily="2" charset="0"/>
              </a:rPr>
              <a:t>EVALUACION</a:t>
            </a:r>
          </a:p>
        </p:txBody>
      </p:sp>
      <p:sp>
        <p:nvSpPr>
          <p:cNvPr id="21" name="BTN5">
            <a:extLst>
              <a:ext uri="{FF2B5EF4-FFF2-40B4-BE49-F238E27FC236}">
                <a16:creationId xmlns:a16="http://schemas.microsoft.com/office/drawing/2014/main" id="{CB1E0C43-F817-54DD-9BC7-BEBF6CC8F1C3}"/>
              </a:ext>
            </a:extLst>
          </p:cNvPr>
          <p:cNvSpPr/>
          <p:nvPr/>
        </p:nvSpPr>
        <p:spPr>
          <a:xfrm rot="2811760">
            <a:off x="939235" y="6135941"/>
            <a:ext cx="10313545" cy="622784"/>
          </a:xfrm>
          <a:prstGeom prst="roundRect">
            <a:avLst/>
          </a:prstGeom>
          <a:solidFill>
            <a:srgbClr val="4F81BD">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NKJ">
            <a:extLst>
              <a:ext uri="{FF2B5EF4-FFF2-40B4-BE49-F238E27FC236}">
                <a16:creationId xmlns:a16="http://schemas.microsoft.com/office/drawing/2014/main" id="{FC24C5C8-A46D-4AAA-20F8-2A2333277EF3}"/>
              </a:ext>
            </a:extLst>
          </p:cNvPr>
          <p:cNvSpPr/>
          <p:nvPr/>
        </p:nvSpPr>
        <p:spPr>
          <a:xfrm rot="2811760">
            <a:off x="824610" y="6064692"/>
            <a:ext cx="10313545" cy="622784"/>
          </a:xfrm>
          <a:custGeom>
            <a:avLst/>
            <a:gdLst>
              <a:gd name="connsiteX0" fmla="*/ 0 w 10313545"/>
              <a:gd name="connsiteY0" fmla="*/ 103799 h 622784"/>
              <a:gd name="connsiteX1" fmla="*/ 103799 w 10313545"/>
              <a:gd name="connsiteY1" fmla="*/ 0 h 622784"/>
              <a:gd name="connsiteX2" fmla="*/ 676469 w 10313545"/>
              <a:gd name="connsiteY2" fmla="*/ 0 h 622784"/>
              <a:gd name="connsiteX3" fmla="*/ 1249140 w 10313545"/>
              <a:gd name="connsiteY3" fmla="*/ 0 h 622784"/>
              <a:gd name="connsiteX4" fmla="*/ 1922869 w 10313545"/>
              <a:gd name="connsiteY4" fmla="*/ 0 h 622784"/>
              <a:gd name="connsiteX5" fmla="*/ 2697659 w 10313545"/>
              <a:gd name="connsiteY5" fmla="*/ 0 h 622784"/>
              <a:gd name="connsiteX6" fmla="*/ 3573507 w 10313545"/>
              <a:gd name="connsiteY6" fmla="*/ 0 h 622784"/>
              <a:gd name="connsiteX7" fmla="*/ 4449356 w 10313545"/>
              <a:gd name="connsiteY7" fmla="*/ 0 h 622784"/>
              <a:gd name="connsiteX8" fmla="*/ 5022027 w 10313545"/>
              <a:gd name="connsiteY8" fmla="*/ 0 h 622784"/>
              <a:gd name="connsiteX9" fmla="*/ 5493637 w 10313545"/>
              <a:gd name="connsiteY9" fmla="*/ 0 h 622784"/>
              <a:gd name="connsiteX10" fmla="*/ 6066308 w 10313545"/>
              <a:gd name="connsiteY10" fmla="*/ 0 h 622784"/>
              <a:gd name="connsiteX11" fmla="*/ 6942156 w 10313545"/>
              <a:gd name="connsiteY11" fmla="*/ 0 h 622784"/>
              <a:gd name="connsiteX12" fmla="*/ 7413767 w 10313545"/>
              <a:gd name="connsiteY12" fmla="*/ 0 h 622784"/>
              <a:gd name="connsiteX13" fmla="*/ 7885378 w 10313545"/>
              <a:gd name="connsiteY13" fmla="*/ 0 h 622784"/>
              <a:gd name="connsiteX14" fmla="*/ 8255930 w 10313545"/>
              <a:gd name="connsiteY14" fmla="*/ 0 h 622784"/>
              <a:gd name="connsiteX15" fmla="*/ 8727540 w 10313545"/>
              <a:gd name="connsiteY15" fmla="*/ 0 h 622784"/>
              <a:gd name="connsiteX16" fmla="*/ 9300211 w 10313545"/>
              <a:gd name="connsiteY16" fmla="*/ 0 h 622784"/>
              <a:gd name="connsiteX17" fmla="*/ 10209746 w 10313545"/>
              <a:gd name="connsiteY17" fmla="*/ 0 h 622784"/>
              <a:gd name="connsiteX18" fmla="*/ 10313545 w 10313545"/>
              <a:gd name="connsiteY18" fmla="*/ 103799 h 622784"/>
              <a:gd name="connsiteX19" fmla="*/ 10313545 w 10313545"/>
              <a:gd name="connsiteY19" fmla="*/ 518985 h 622784"/>
              <a:gd name="connsiteX20" fmla="*/ 10209746 w 10313545"/>
              <a:gd name="connsiteY20" fmla="*/ 622784 h 622784"/>
              <a:gd name="connsiteX21" fmla="*/ 9536016 w 10313545"/>
              <a:gd name="connsiteY21" fmla="*/ 622784 h 622784"/>
              <a:gd name="connsiteX22" fmla="*/ 8761227 w 10313545"/>
              <a:gd name="connsiteY22" fmla="*/ 622784 h 622784"/>
              <a:gd name="connsiteX23" fmla="*/ 7885378 w 10313545"/>
              <a:gd name="connsiteY23" fmla="*/ 622784 h 622784"/>
              <a:gd name="connsiteX24" fmla="*/ 7009529 w 10313545"/>
              <a:gd name="connsiteY24" fmla="*/ 622784 h 622784"/>
              <a:gd name="connsiteX25" fmla="*/ 6335800 w 10313545"/>
              <a:gd name="connsiteY25" fmla="*/ 622784 h 622784"/>
              <a:gd name="connsiteX26" fmla="*/ 5965248 w 10313545"/>
              <a:gd name="connsiteY26" fmla="*/ 622784 h 622784"/>
              <a:gd name="connsiteX27" fmla="*/ 5190459 w 10313545"/>
              <a:gd name="connsiteY27" fmla="*/ 622784 h 622784"/>
              <a:gd name="connsiteX28" fmla="*/ 4516729 w 10313545"/>
              <a:gd name="connsiteY28" fmla="*/ 622784 h 622784"/>
              <a:gd name="connsiteX29" fmla="*/ 3741940 w 10313545"/>
              <a:gd name="connsiteY29" fmla="*/ 622784 h 622784"/>
              <a:gd name="connsiteX30" fmla="*/ 3371389 w 10313545"/>
              <a:gd name="connsiteY30" fmla="*/ 622784 h 622784"/>
              <a:gd name="connsiteX31" fmla="*/ 2798718 w 10313545"/>
              <a:gd name="connsiteY31" fmla="*/ 622784 h 622784"/>
              <a:gd name="connsiteX32" fmla="*/ 2124988 w 10313545"/>
              <a:gd name="connsiteY32" fmla="*/ 622784 h 622784"/>
              <a:gd name="connsiteX33" fmla="*/ 1249140 w 10313545"/>
              <a:gd name="connsiteY33" fmla="*/ 622784 h 622784"/>
              <a:gd name="connsiteX34" fmla="*/ 103799 w 10313545"/>
              <a:gd name="connsiteY34" fmla="*/ 622784 h 622784"/>
              <a:gd name="connsiteX35" fmla="*/ 0 w 10313545"/>
              <a:gd name="connsiteY35" fmla="*/ 518985 h 622784"/>
              <a:gd name="connsiteX36" fmla="*/ 0 w 10313545"/>
              <a:gd name="connsiteY36" fmla="*/ 103799 h 62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313545" h="622784" fill="none" extrusionOk="0">
                <a:moveTo>
                  <a:pt x="0" y="103799"/>
                </a:moveTo>
                <a:cubicBezTo>
                  <a:pt x="-5689" y="49352"/>
                  <a:pt x="52948" y="-5061"/>
                  <a:pt x="103799" y="0"/>
                </a:cubicBezTo>
                <a:cubicBezTo>
                  <a:pt x="331917" y="2732"/>
                  <a:pt x="536645" y="8145"/>
                  <a:pt x="676469" y="0"/>
                </a:cubicBezTo>
                <a:cubicBezTo>
                  <a:pt x="816293" y="-8145"/>
                  <a:pt x="969386" y="-8464"/>
                  <a:pt x="1249140" y="0"/>
                </a:cubicBezTo>
                <a:cubicBezTo>
                  <a:pt x="1528894" y="8464"/>
                  <a:pt x="1696101" y="-12353"/>
                  <a:pt x="1922869" y="0"/>
                </a:cubicBezTo>
                <a:cubicBezTo>
                  <a:pt x="2149637" y="12353"/>
                  <a:pt x="2455876" y="28249"/>
                  <a:pt x="2697659" y="0"/>
                </a:cubicBezTo>
                <a:cubicBezTo>
                  <a:pt x="2939442" y="-28249"/>
                  <a:pt x="3318404" y="24029"/>
                  <a:pt x="3573507" y="0"/>
                </a:cubicBezTo>
                <a:cubicBezTo>
                  <a:pt x="3828610" y="-24029"/>
                  <a:pt x="4163391" y="1741"/>
                  <a:pt x="4449356" y="0"/>
                </a:cubicBezTo>
                <a:cubicBezTo>
                  <a:pt x="4735321" y="-1741"/>
                  <a:pt x="4840396" y="-5051"/>
                  <a:pt x="5022027" y="0"/>
                </a:cubicBezTo>
                <a:cubicBezTo>
                  <a:pt x="5203658" y="5051"/>
                  <a:pt x="5283752" y="-6092"/>
                  <a:pt x="5493637" y="0"/>
                </a:cubicBezTo>
                <a:cubicBezTo>
                  <a:pt x="5703522" y="6092"/>
                  <a:pt x="5845850" y="27744"/>
                  <a:pt x="6066308" y="0"/>
                </a:cubicBezTo>
                <a:cubicBezTo>
                  <a:pt x="6286766" y="-27744"/>
                  <a:pt x="6554056" y="-20382"/>
                  <a:pt x="6942156" y="0"/>
                </a:cubicBezTo>
                <a:cubicBezTo>
                  <a:pt x="7330256" y="20382"/>
                  <a:pt x="7228382" y="11873"/>
                  <a:pt x="7413767" y="0"/>
                </a:cubicBezTo>
                <a:cubicBezTo>
                  <a:pt x="7599152" y="-11873"/>
                  <a:pt x="7673190" y="14176"/>
                  <a:pt x="7885378" y="0"/>
                </a:cubicBezTo>
                <a:cubicBezTo>
                  <a:pt x="8097566" y="-14176"/>
                  <a:pt x="8123724" y="3599"/>
                  <a:pt x="8255930" y="0"/>
                </a:cubicBezTo>
                <a:cubicBezTo>
                  <a:pt x="8388136" y="-3599"/>
                  <a:pt x="8512610" y="-8223"/>
                  <a:pt x="8727540" y="0"/>
                </a:cubicBezTo>
                <a:cubicBezTo>
                  <a:pt x="8942470" y="8223"/>
                  <a:pt x="9033365" y="-6185"/>
                  <a:pt x="9300211" y="0"/>
                </a:cubicBezTo>
                <a:cubicBezTo>
                  <a:pt x="9567057" y="6185"/>
                  <a:pt x="9836889" y="38123"/>
                  <a:pt x="10209746" y="0"/>
                </a:cubicBezTo>
                <a:cubicBezTo>
                  <a:pt x="10263291" y="8754"/>
                  <a:pt x="10315361" y="40852"/>
                  <a:pt x="10313545" y="103799"/>
                </a:cubicBezTo>
                <a:cubicBezTo>
                  <a:pt x="10317730" y="191248"/>
                  <a:pt x="10297772" y="411984"/>
                  <a:pt x="10313545" y="518985"/>
                </a:cubicBezTo>
                <a:cubicBezTo>
                  <a:pt x="10303066" y="581843"/>
                  <a:pt x="10274552" y="620263"/>
                  <a:pt x="10209746" y="622784"/>
                </a:cubicBezTo>
                <a:cubicBezTo>
                  <a:pt x="10060202" y="601409"/>
                  <a:pt x="9843661" y="610700"/>
                  <a:pt x="9536016" y="622784"/>
                </a:cubicBezTo>
                <a:cubicBezTo>
                  <a:pt x="9228371" y="634869"/>
                  <a:pt x="9041614" y="607389"/>
                  <a:pt x="8761227" y="622784"/>
                </a:cubicBezTo>
                <a:cubicBezTo>
                  <a:pt x="8480840" y="638179"/>
                  <a:pt x="8134730" y="648114"/>
                  <a:pt x="7885378" y="622784"/>
                </a:cubicBezTo>
                <a:cubicBezTo>
                  <a:pt x="7636026" y="597454"/>
                  <a:pt x="7236910" y="636431"/>
                  <a:pt x="7009529" y="622784"/>
                </a:cubicBezTo>
                <a:cubicBezTo>
                  <a:pt x="6782148" y="609137"/>
                  <a:pt x="6508230" y="615920"/>
                  <a:pt x="6335800" y="622784"/>
                </a:cubicBezTo>
                <a:cubicBezTo>
                  <a:pt x="6163370" y="629648"/>
                  <a:pt x="6098768" y="616211"/>
                  <a:pt x="5965248" y="622784"/>
                </a:cubicBezTo>
                <a:cubicBezTo>
                  <a:pt x="5831728" y="629357"/>
                  <a:pt x="5373592" y="629135"/>
                  <a:pt x="5190459" y="622784"/>
                </a:cubicBezTo>
                <a:cubicBezTo>
                  <a:pt x="5007326" y="616433"/>
                  <a:pt x="4760819" y="591476"/>
                  <a:pt x="4516729" y="622784"/>
                </a:cubicBezTo>
                <a:cubicBezTo>
                  <a:pt x="4272639" y="654093"/>
                  <a:pt x="3996460" y="611844"/>
                  <a:pt x="3741940" y="622784"/>
                </a:cubicBezTo>
                <a:cubicBezTo>
                  <a:pt x="3487420" y="633724"/>
                  <a:pt x="3508147" y="606707"/>
                  <a:pt x="3371389" y="622784"/>
                </a:cubicBezTo>
                <a:cubicBezTo>
                  <a:pt x="3234631" y="638861"/>
                  <a:pt x="2953852" y="630568"/>
                  <a:pt x="2798718" y="622784"/>
                </a:cubicBezTo>
                <a:cubicBezTo>
                  <a:pt x="2643584" y="615000"/>
                  <a:pt x="2352104" y="654699"/>
                  <a:pt x="2124988" y="622784"/>
                </a:cubicBezTo>
                <a:cubicBezTo>
                  <a:pt x="1897872" y="590870"/>
                  <a:pt x="1497308" y="635699"/>
                  <a:pt x="1249140" y="622784"/>
                </a:cubicBezTo>
                <a:cubicBezTo>
                  <a:pt x="1000972" y="609869"/>
                  <a:pt x="491645" y="649813"/>
                  <a:pt x="103799" y="622784"/>
                </a:cubicBezTo>
                <a:cubicBezTo>
                  <a:pt x="43558" y="609823"/>
                  <a:pt x="5203" y="577505"/>
                  <a:pt x="0" y="518985"/>
                </a:cubicBezTo>
                <a:cubicBezTo>
                  <a:pt x="1673" y="355464"/>
                  <a:pt x="11335" y="253371"/>
                  <a:pt x="0" y="103799"/>
                </a:cubicBezTo>
                <a:close/>
              </a:path>
              <a:path w="10313545" h="622784" stroke="0" extrusionOk="0">
                <a:moveTo>
                  <a:pt x="0" y="103799"/>
                </a:moveTo>
                <a:cubicBezTo>
                  <a:pt x="9706" y="52707"/>
                  <a:pt x="40147" y="-356"/>
                  <a:pt x="103799" y="0"/>
                </a:cubicBezTo>
                <a:cubicBezTo>
                  <a:pt x="279216" y="42849"/>
                  <a:pt x="707244" y="5458"/>
                  <a:pt x="979648" y="0"/>
                </a:cubicBezTo>
                <a:cubicBezTo>
                  <a:pt x="1252052" y="-5458"/>
                  <a:pt x="1354533" y="4717"/>
                  <a:pt x="1451259" y="0"/>
                </a:cubicBezTo>
                <a:cubicBezTo>
                  <a:pt x="1547985" y="-4717"/>
                  <a:pt x="1781434" y="-19680"/>
                  <a:pt x="1922869" y="0"/>
                </a:cubicBezTo>
                <a:cubicBezTo>
                  <a:pt x="2064304" y="19680"/>
                  <a:pt x="2535555" y="-3634"/>
                  <a:pt x="2798718" y="0"/>
                </a:cubicBezTo>
                <a:cubicBezTo>
                  <a:pt x="3061881" y="3634"/>
                  <a:pt x="3397041" y="-21335"/>
                  <a:pt x="3573507" y="0"/>
                </a:cubicBezTo>
                <a:cubicBezTo>
                  <a:pt x="3749973" y="21335"/>
                  <a:pt x="4102863" y="-25651"/>
                  <a:pt x="4348297" y="0"/>
                </a:cubicBezTo>
                <a:cubicBezTo>
                  <a:pt x="4593731" y="25651"/>
                  <a:pt x="4974981" y="-6269"/>
                  <a:pt x="5224145" y="0"/>
                </a:cubicBezTo>
                <a:cubicBezTo>
                  <a:pt x="5473309" y="6269"/>
                  <a:pt x="5462636" y="-11009"/>
                  <a:pt x="5695756" y="0"/>
                </a:cubicBezTo>
                <a:cubicBezTo>
                  <a:pt x="5928876" y="11009"/>
                  <a:pt x="6157207" y="-30922"/>
                  <a:pt x="6369486" y="0"/>
                </a:cubicBezTo>
                <a:cubicBezTo>
                  <a:pt x="6581765" y="30922"/>
                  <a:pt x="6929778" y="-5790"/>
                  <a:pt x="7245335" y="0"/>
                </a:cubicBezTo>
                <a:cubicBezTo>
                  <a:pt x="7560892" y="5790"/>
                  <a:pt x="7577815" y="6456"/>
                  <a:pt x="7716946" y="0"/>
                </a:cubicBezTo>
                <a:cubicBezTo>
                  <a:pt x="7856077" y="-6456"/>
                  <a:pt x="8069413" y="-28250"/>
                  <a:pt x="8289616" y="0"/>
                </a:cubicBezTo>
                <a:cubicBezTo>
                  <a:pt x="8509819" y="28250"/>
                  <a:pt x="8612168" y="733"/>
                  <a:pt x="8761227" y="0"/>
                </a:cubicBezTo>
                <a:cubicBezTo>
                  <a:pt x="8910286" y="-733"/>
                  <a:pt x="9281252" y="-24676"/>
                  <a:pt x="9536016" y="0"/>
                </a:cubicBezTo>
                <a:cubicBezTo>
                  <a:pt x="9790780" y="24676"/>
                  <a:pt x="10039244" y="-28092"/>
                  <a:pt x="10209746" y="0"/>
                </a:cubicBezTo>
                <a:cubicBezTo>
                  <a:pt x="10264325" y="-12820"/>
                  <a:pt x="10305896" y="43789"/>
                  <a:pt x="10313545" y="103799"/>
                </a:cubicBezTo>
                <a:cubicBezTo>
                  <a:pt x="10326764" y="290363"/>
                  <a:pt x="10322691" y="401235"/>
                  <a:pt x="10313545" y="518985"/>
                </a:cubicBezTo>
                <a:cubicBezTo>
                  <a:pt x="10319914" y="578580"/>
                  <a:pt x="10273017" y="618948"/>
                  <a:pt x="10209746" y="622784"/>
                </a:cubicBezTo>
                <a:cubicBezTo>
                  <a:pt x="10078481" y="616157"/>
                  <a:pt x="9855953" y="641488"/>
                  <a:pt x="9738135" y="622784"/>
                </a:cubicBezTo>
                <a:cubicBezTo>
                  <a:pt x="9620317" y="604080"/>
                  <a:pt x="9499797" y="621780"/>
                  <a:pt x="9367584" y="622784"/>
                </a:cubicBezTo>
                <a:cubicBezTo>
                  <a:pt x="9235371" y="623788"/>
                  <a:pt x="8703590" y="608732"/>
                  <a:pt x="8491735" y="622784"/>
                </a:cubicBezTo>
                <a:cubicBezTo>
                  <a:pt x="8279880" y="636836"/>
                  <a:pt x="8033507" y="637201"/>
                  <a:pt x="7615886" y="622784"/>
                </a:cubicBezTo>
                <a:cubicBezTo>
                  <a:pt x="7198265" y="608367"/>
                  <a:pt x="7167039" y="644008"/>
                  <a:pt x="6740038" y="622784"/>
                </a:cubicBezTo>
                <a:cubicBezTo>
                  <a:pt x="6313037" y="601560"/>
                  <a:pt x="6382038" y="610660"/>
                  <a:pt x="6167367" y="622784"/>
                </a:cubicBezTo>
                <a:cubicBezTo>
                  <a:pt x="5952696" y="634908"/>
                  <a:pt x="5894711" y="644304"/>
                  <a:pt x="5695756" y="622784"/>
                </a:cubicBezTo>
                <a:cubicBezTo>
                  <a:pt x="5496801" y="601264"/>
                  <a:pt x="5354259" y="651320"/>
                  <a:pt x="5123086" y="622784"/>
                </a:cubicBezTo>
                <a:cubicBezTo>
                  <a:pt x="4891913" y="594249"/>
                  <a:pt x="4695235" y="604245"/>
                  <a:pt x="4550416" y="622784"/>
                </a:cubicBezTo>
                <a:cubicBezTo>
                  <a:pt x="4405597" y="641324"/>
                  <a:pt x="4229830" y="611029"/>
                  <a:pt x="3977745" y="622784"/>
                </a:cubicBezTo>
                <a:cubicBezTo>
                  <a:pt x="3725660" y="634539"/>
                  <a:pt x="3366955" y="646298"/>
                  <a:pt x="3101897" y="622784"/>
                </a:cubicBezTo>
                <a:cubicBezTo>
                  <a:pt x="2836839" y="599270"/>
                  <a:pt x="2507525" y="587741"/>
                  <a:pt x="2226048" y="622784"/>
                </a:cubicBezTo>
                <a:cubicBezTo>
                  <a:pt x="1944571" y="657827"/>
                  <a:pt x="1805170" y="589923"/>
                  <a:pt x="1451259" y="622784"/>
                </a:cubicBezTo>
                <a:cubicBezTo>
                  <a:pt x="1097348" y="655645"/>
                  <a:pt x="1142536" y="624001"/>
                  <a:pt x="878588" y="622784"/>
                </a:cubicBezTo>
                <a:cubicBezTo>
                  <a:pt x="614640" y="621567"/>
                  <a:pt x="429950" y="596004"/>
                  <a:pt x="103799" y="622784"/>
                </a:cubicBezTo>
                <a:cubicBezTo>
                  <a:pt x="49235" y="621606"/>
                  <a:pt x="-310" y="571436"/>
                  <a:pt x="0" y="518985"/>
                </a:cubicBezTo>
                <a:cubicBezTo>
                  <a:pt x="-2510" y="379395"/>
                  <a:pt x="3610" y="218853"/>
                  <a:pt x="0" y="103799"/>
                </a:cubicBezTo>
                <a:close/>
              </a:path>
            </a:pathLst>
          </a:custGeom>
          <a:solidFill>
            <a:srgbClr val="4F81BD">
              <a:alpha val="0"/>
            </a:srgbClr>
          </a:solidFill>
          <a:ln w="38100">
            <a:solidFill>
              <a:schemeClr val="accent2">
                <a:lumMod val="40000"/>
                <a:lumOff val="60000"/>
              </a:schemeClr>
            </a:solidFill>
            <a:extLst>
              <a:ext uri="{C807C97D-BFC1-408E-A445-0C87EB9F89A2}">
                <ask:lineSketchStyleProps xmlns:ask="http://schemas.microsoft.com/office/drawing/2018/sketchyshapes" sd="1926903439">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03ED1F69-D7A5-0C2B-051A-4628D09EFB0C}"/>
              </a:ext>
            </a:extLst>
          </p:cNvPr>
          <p:cNvSpPr txBox="1"/>
          <p:nvPr/>
        </p:nvSpPr>
        <p:spPr>
          <a:xfrm>
            <a:off x="12096992" y="4322248"/>
            <a:ext cx="2159053" cy="707886"/>
          </a:xfrm>
          <a:prstGeom prst="rect">
            <a:avLst/>
          </a:prstGeom>
          <a:noFill/>
        </p:spPr>
        <p:txBody>
          <a:bodyPr wrap="none" rtlCol="0">
            <a:spAutoFit/>
          </a:bodyPr>
          <a:lstStyle/>
          <a:p>
            <a:r>
              <a:rPr lang="es-ES" sz="4000" b="1" dirty="0">
                <a:latin typeface="Alasassy Caps" pitchFamily="2" charset="0"/>
              </a:rPr>
              <a:t>APLICACION</a:t>
            </a:r>
          </a:p>
        </p:txBody>
      </p:sp>
      <p:sp>
        <p:nvSpPr>
          <p:cNvPr id="24" name="BTN6">
            <a:extLst>
              <a:ext uri="{FF2B5EF4-FFF2-40B4-BE49-F238E27FC236}">
                <a16:creationId xmlns:a16="http://schemas.microsoft.com/office/drawing/2014/main" id="{A714E436-EDC5-7320-4724-04074602EA63}"/>
              </a:ext>
            </a:extLst>
          </p:cNvPr>
          <p:cNvSpPr/>
          <p:nvPr/>
        </p:nvSpPr>
        <p:spPr>
          <a:xfrm>
            <a:off x="3200400" y="4077319"/>
            <a:ext cx="609600" cy="5967335"/>
          </a:xfrm>
          <a:prstGeom prst="roundRect">
            <a:avLst/>
          </a:prstGeom>
          <a:solidFill>
            <a:srgbClr val="4F81BD">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esquinas redondeadas 24">
            <a:extLst>
              <a:ext uri="{FF2B5EF4-FFF2-40B4-BE49-F238E27FC236}">
                <a16:creationId xmlns:a16="http://schemas.microsoft.com/office/drawing/2014/main" id="{E130532E-91DE-A3E0-C9A3-ADDE1C8CCADA}"/>
              </a:ext>
            </a:extLst>
          </p:cNvPr>
          <p:cNvSpPr/>
          <p:nvPr/>
        </p:nvSpPr>
        <p:spPr>
          <a:xfrm>
            <a:off x="3101070" y="4098859"/>
            <a:ext cx="609600" cy="5967335"/>
          </a:xfrm>
          <a:custGeom>
            <a:avLst/>
            <a:gdLst>
              <a:gd name="connsiteX0" fmla="*/ 0 w 609600"/>
              <a:gd name="connsiteY0" fmla="*/ 101602 h 5967335"/>
              <a:gd name="connsiteX1" fmla="*/ 101602 w 609600"/>
              <a:gd name="connsiteY1" fmla="*/ 0 h 5967335"/>
              <a:gd name="connsiteX2" fmla="*/ 507998 w 609600"/>
              <a:gd name="connsiteY2" fmla="*/ 0 h 5967335"/>
              <a:gd name="connsiteX3" fmla="*/ 609600 w 609600"/>
              <a:gd name="connsiteY3" fmla="*/ 101602 h 5967335"/>
              <a:gd name="connsiteX4" fmla="*/ 609600 w 609600"/>
              <a:gd name="connsiteY4" fmla="*/ 742061 h 5967335"/>
              <a:gd name="connsiteX5" fmla="*/ 609600 w 609600"/>
              <a:gd name="connsiteY5" fmla="*/ 1497803 h 5967335"/>
              <a:gd name="connsiteX6" fmla="*/ 609600 w 609600"/>
              <a:gd name="connsiteY6" fmla="*/ 2080620 h 5967335"/>
              <a:gd name="connsiteX7" fmla="*/ 609600 w 609600"/>
              <a:gd name="connsiteY7" fmla="*/ 2778721 h 5967335"/>
              <a:gd name="connsiteX8" fmla="*/ 609600 w 609600"/>
              <a:gd name="connsiteY8" fmla="*/ 3534462 h 5967335"/>
              <a:gd name="connsiteX9" fmla="*/ 609600 w 609600"/>
              <a:gd name="connsiteY9" fmla="*/ 4001997 h 5967335"/>
              <a:gd name="connsiteX10" fmla="*/ 609600 w 609600"/>
              <a:gd name="connsiteY10" fmla="*/ 4757739 h 5967335"/>
              <a:gd name="connsiteX11" fmla="*/ 609600 w 609600"/>
              <a:gd name="connsiteY11" fmla="*/ 5865733 h 5967335"/>
              <a:gd name="connsiteX12" fmla="*/ 507998 w 609600"/>
              <a:gd name="connsiteY12" fmla="*/ 5967335 h 5967335"/>
              <a:gd name="connsiteX13" fmla="*/ 101602 w 609600"/>
              <a:gd name="connsiteY13" fmla="*/ 5967335 h 5967335"/>
              <a:gd name="connsiteX14" fmla="*/ 0 w 609600"/>
              <a:gd name="connsiteY14" fmla="*/ 5865733 h 5967335"/>
              <a:gd name="connsiteX15" fmla="*/ 0 w 609600"/>
              <a:gd name="connsiteY15" fmla="*/ 5340557 h 5967335"/>
              <a:gd name="connsiteX16" fmla="*/ 0 w 609600"/>
              <a:gd name="connsiteY16" fmla="*/ 4815380 h 5967335"/>
              <a:gd name="connsiteX17" fmla="*/ 0 w 609600"/>
              <a:gd name="connsiteY17" fmla="*/ 4174921 h 5967335"/>
              <a:gd name="connsiteX18" fmla="*/ 0 w 609600"/>
              <a:gd name="connsiteY18" fmla="*/ 3419180 h 5967335"/>
              <a:gd name="connsiteX19" fmla="*/ 0 w 609600"/>
              <a:gd name="connsiteY19" fmla="*/ 2778721 h 5967335"/>
              <a:gd name="connsiteX20" fmla="*/ 0 w 609600"/>
              <a:gd name="connsiteY20" fmla="*/ 2311186 h 5967335"/>
              <a:gd name="connsiteX21" fmla="*/ 0 w 609600"/>
              <a:gd name="connsiteY21" fmla="*/ 1843650 h 5967335"/>
              <a:gd name="connsiteX22" fmla="*/ 0 w 609600"/>
              <a:gd name="connsiteY22" fmla="*/ 1087909 h 5967335"/>
              <a:gd name="connsiteX23" fmla="*/ 0 w 609600"/>
              <a:gd name="connsiteY23" fmla="*/ 101602 h 59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5967335" fill="none" extrusionOk="0">
                <a:moveTo>
                  <a:pt x="0" y="101602"/>
                </a:moveTo>
                <a:cubicBezTo>
                  <a:pt x="-952" y="36066"/>
                  <a:pt x="50650" y="3624"/>
                  <a:pt x="101602" y="0"/>
                </a:cubicBezTo>
                <a:cubicBezTo>
                  <a:pt x="185520" y="-17816"/>
                  <a:pt x="364244" y="-13488"/>
                  <a:pt x="507998" y="0"/>
                </a:cubicBezTo>
                <a:cubicBezTo>
                  <a:pt x="562719" y="-1363"/>
                  <a:pt x="609234" y="48174"/>
                  <a:pt x="609600" y="101602"/>
                </a:cubicBezTo>
                <a:cubicBezTo>
                  <a:pt x="591902" y="269026"/>
                  <a:pt x="597468" y="496660"/>
                  <a:pt x="609600" y="742061"/>
                </a:cubicBezTo>
                <a:cubicBezTo>
                  <a:pt x="621732" y="987462"/>
                  <a:pt x="639898" y="1171560"/>
                  <a:pt x="609600" y="1497803"/>
                </a:cubicBezTo>
                <a:cubicBezTo>
                  <a:pt x="579302" y="1824046"/>
                  <a:pt x="618665" y="1942091"/>
                  <a:pt x="609600" y="2080620"/>
                </a:cubicBezTo>
                <a:cubicBezTo>
                  <a:pt x="600535" y="2219149"/>
                  <a:pt x="582721" y="2477126"/>
                  <a:pt x="609600" y="2778721"/>
                </a:cubicBezTo>
                <a:cubicBezTo>
                  <a:pt x="636479" y="3080316"/>
                  <a:pt x="573400" y="3297371"/>
                  <a:pt x="609600" y="3534462"/>
                </a:cubicBezTo>
                <a:cubicBezTo>
                  <a:pt x="645800" y="3771553"/>
                  <a:pt x="626148" y="3866230"/>
                  <a:pt x="609600" y="4001997"/>
                </a:cubicBezTo>
                <a:cubicBezTo>
                  <a:pt x="593052" y="4137764"/>
                  <a:pt x="641260" y="4466185"/>
                  <a:pt x="609600" y="4757739"/>
                </a:cubicBezTo>
                <a:cubicBezTo>
                  <a:pt x="577940" y="5049293"/>
                  <a:pt x="615491" y="5449545"/>
                  <a:pt x="609600" y="5865733"/>
                </a:cubicBezTo>
                <a:cubicBezTo>
                  <a:pt x="603290" y="5913962"/>
                  <a:pt x="559836" y="5967060"/>
                  <a:pt x="507998" y="5967335"/>
                </a:cubicBezTo>
                <a:cubicBezTo>
                  <a:pt x="409429" y="5961270"/>
                  <a:pt x="239614" y="5953709"/>
                  <a:pt x="101602" y="5967335"/>
                </a:cubicBezTo>
                <a:cubicBezTo>
                  <a:pt x="42010" y="5972863"/>
                  <a:pt x="3866" y="5919992"/>
                  <a:pt x="0" y="5865733"/>
                </a:cubicBezTo>
                <a:cubicBezTo>
                  <a:pt x="-22996" y="5713873"/>
                  <a:pt x="2701" y="5525336"/>
                  <a:pt x="0" y="5340557"/>
                </a:cubicBezTo>
                <a:cubicBezTo>
                  <a:pt x="-2701" y="5155778"/>
                  <a:pt x="25216" y="4949445"/>
                  <a:pt x="0" y="4815380"/>
                </a:cubicBezTo>
                <a:cubicBezTo>
                  <a:pt x="-25216" y="4681315"/>
                  <a:pt x="-26463" y="4309296"/>
                  <a:pt x="0" y="4174921"/>
                </a:cubicBezTo>
                <a:cubicBezTo>
                  <a:pt x="26463" y="4040546"/>
                  <a:pt x="12844" y="3653053"/>
                  <a:pt x="0" y="3419180"/>
                </a:cubicBezTo>
                <a:cubicBezTo>
                  <a:pt x="-12844" y="3185307"/>
                  <a:pt x="-1808" y="3091303"/>
                  <a:pt x="0" y="2778721"/>
                </a:cubicBezTo>
                <a:cubicBezTo>
                  <a:pt x="1808" y="2466139"/>
                  <a:pt x="-10310" y="2512504"/>
                  <a:pt x="0" y="2311186"/>
                </a:cubicBezTo>
                <a:cubicBezTo>
                  <a:pt x="10310" y="2109869"/>
                  <a:pt x="11308" y="2015951"/>
                  <a:pt x="0" y="1843650"/>
                </a:cubicBezTo>
                <a:cubicBezTo>
                  <a:pt x="-11308" y="1671349"/>
                  <a:pt x="-25960" y="1425906"/>
                  <a:pt x="0" y="1087909"/>
                </a:cubicBezTo>
                <a:cubicBezTo>
                  <a:pt x="25960" y="749912"/>
                  <a:pt x="10299" y="509708"/>
                  <a:pt x="0" y="101602"/>
                </a:cubicBezTo>
                <a:close/>
              </a:path>
              <a:path w="609600" h="5967335" stroke="0" extrusionOk="0">
                <a:moveTo>
                  <a:pt x="0" y="101602"/>
                </a:moveTo>
                <a:cubicBezTo>
                  <a:pt x="3303" y="48040"/>
                  <a:pt x="51820" y="-4658"/>
                  <a:pt x="101602" y="0"/>
                </a:cubicBezTo>
                <a:cubicBezTo>
                  <a:pt x="280044" y="10152"/>
                  <a:pt x="418629" y="15735"/>
                  <a:pt x="507998" y="0"/>
                </a:cubicBezTo>
                <a:cubicBezTo>
                  <a:pt x="564482" y="7786"/>
                  <a:pt x="609694" y="47132"/>
                  <a:pt x="609600" y="101602"/>
                </a:cubicBezTo>
                <a:cubicBezTo>
                  <a:pt x="607660" y="344051"/>
                  <a:pt x="581829" y="497923"/>
                  <a:pt x="609600" y="857344"/>
                </a:cubicBezTo>
                <a:cubicBezTo>
                  <a:pt x="637371" y="1216765"/>
                  <a:pt x="594040" y="1459206"/>
                  <a:pt x="609600" y="1613085"/>
                </a:cubicBezTo>
                <a:cubicBezTo>
                  <a:pt x="625160" y="1766964"/>
                  <a:pt x="599597" y="1969493"/>
                  <a:pt x="609600" y="2080620"/>
                </a:cubicBezTo>
                <a:cubicBezTo>
                  <a:pt x="619603" y="2191748"/>
                  <a:pt x="605977" y="2495198"/>
                  <a:pt x="609600" y="2721079"/>
                </a:cubicBezTo>
                <a:cubicBezTo>
                  <a:pt x="613223" y="2946960"/>
                  <a:pt x="645078" y="3271821"/>
                  <a:pt x="609600" y="3476821"/>
                </a:cubicBezTo>
                <a:cubicBezTo>
                  <a:pt x="574122" y="3681821"/>
                  <a:pt x="597014" y="3883385"/>
                  <a:pt x="609600" y="4232563"/>
                </a:cubicBezTo>
                <a:cubicBezTo>
                  <a:pt x="622186" y="4581741"/>
                  <a:pt x="577961" y="4716263"/>
                  <a:pt x="609600" y="4873022"/>
                </a:cubicBezTo>
                <a:cubicBezTo>
                  <a:pt x="641239" y="5029781"/>
                  <a:pt x="580511" y="5446868"/>
                  <a:pt x="609600" y="5865733"/>
                </a:cubicBezTo>
                <a:cubicBezTo>
                  <a:pt x="609598" y="5925917"/>
                  <a:pt x="565559" y="5962739"/>
                  <a:pt x="507998" y="5967335"/>
                </a:cubicBezTo>
                <a:cubicBezTo>
                  <a:pt x="309304" y="5960215"/>
                  <a:pt x="253106" y="5969733"/>
                  <a:pt x="101602" y="5967335"/>
                </a:cubicBezTo>
                <a:cubicBezTo>
                  <a:pt x="33839" y="5965834"/>
                  <a:pt x="5416" y="5922334"/>
                  <a:pt x="0" y="5865733"/>
                </a:cubicBezTo>
                <a:cubicBezTo>
                  <a:pt x="9015" y="5668116"/>
                  <a:pt x="-15994" y="5524761"/>
                  <a:pt x="0" y="5282915"/>
                </a:cubicBezTo>
                <a:cubicBezTo>
                  <a:pt x="15994" y="5041069"/>
                  <a:pt x="16629" y="4948710"/>
                  <a:pt x="0" y="4700098"/>
                </a:cubicBezTo>
                <a:cubicBezTo>
                  <a:pt x="-16629" y="4451486"/>
                  <a:pt x="31982" y="4355051"/>
                  <a:pt x="0" y="4059639"/>
                </a:cubicBezTo>
                <a:cubicBezTo>
                  <a:pt x="-31982" y="3764227"/>
                  <a:pt x="-7765" y="3682828"/>
                  <a:pt x="0" y="3534462"/>
                </a:cubicBezTo>
                <a:cubicBezTo>
                  <a:pt x="7765" y="3386096"/>
                  <a:pt x="-15776" y="3150527"/>
                  <a:pt x="0" y="2836362"/>
                </a:cubicBezTo>
                <a:cubicBezTo>
                  <a:pt x="15776" y="2522197"/>
                  <a:pt x="33977" y="2311946"/>
                  <a:pt x="0" y="2138262"/>
                </a:cubicBezTo>
                <a:cubicBezTo>
                  <a:pt x="-33977" y="1964578"/>
                  <a:pt x="-14423" y="1758465"/>
                  <a:pt x="0" y="1382520"/>
                </a:cubicBezTo>
                <a:cubicBezTo>
                  <a:pt x="14423" y="1006575"/>
                  <a:pt x="-9189" y="1120484"/>
                  <a:pt x="0" y="914985"/>
                </a:cubicBezTo>
                <a:cubicBezTo>
                  <a:pt x="9189" y="709486"/>
                  <a:pt x="21957" y="397597"/>
                  <a:pt x="0" y="101602"/>
                </a:cubicBezTo>
                <a:close/>
              </a:path>
            </a:pathLst>
          </a:custGeom>
          <a:solidFill>
            <a:srgbClr val="4F81BD">
              <a:alpha val="0"/>
            </a:srgbClr>
          </a:solidFill>
          <a:ln w="38100">
            <a:solidFill>
              <a:srgbClr val="FF3399"/>
            </a:solidFill>
            <a:extLst>
              <a:ext uri="{C807C97D-BFC1-408E-A445-0C87EB9F89A2}">
                <ask:lineSketchStyleProps xmlns:ask="http://schemas.microsoft.com/office/drawing/2018/sketchyshapes" sd="193292071">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7EE4FEE0-0E35-F786-C8FD-2F9D1CDBDE1B}"/>
              </a:ext>
            </a:extLst>
          </p:cNvPr>
          <p:cNvSpPr txBox="1"/>
          <p:nvPr/>
        </p:nvSpPr>
        <p:spPr>
          <a:xfrm>
            <a:off x="12096992" y="4833825"/>
            <a:ext cx="1743682" cy="707886"/>
          </a:xfrm>
          <a:prstGeom prst="rect">
            <a:avLst/>
          </a:prstGeom>
          <a:noFill/>
        </p:spPr>
        <p:txBody>
          <a:bodyPr wrap="none" rtlCol="0">
            <a:spAutoFit/>
          </a:bodyPr>
          <a:lstStyle/>
          <a:p>
            <a:r>
              <a:rPr lang="es-ES" sz="4000" b="1" dirty="0">
                <a:latin typeface="Alasassy Caps" pitchFamily="2" charset="0"/>
              </a:rPr>
              <a:t>ANALISIS</a:t>
            </a:r>
          </a:p>
        </p:txBody>
      </p:sp>
      <p:sp>
        <p:nvSpPr>
          <p:cNvPr id="27" name="Botón de acción: ir hacia delante o siguiente 26">
            <a:hlinkClick r:id="" action="ppaction://hlinkshowjump?jump=nextslide" highlightClick="1"/>
            <a:extLst>
              <a:ext uri="{FF2B5EF4-FFF2-40B4-BE49-F238E27FC236}">
                <a16:creationId xmlns:a16="http://schemas.microsoft.com/office/drawing/2014/main" id="{53454B22-3436-EC24-0634-5D7FE68C6D4D}"/>
              </a:ext>
            </a:extLst>
          </p:cNvPr>
          <p:cNvSpPr/>
          <p:nvPr/>
        </p:nvSpPr>
        <p:spPr>
          <a:xfrm>
            <a:off x="16154400" y="9410700"/>
            <a:ext cx="914400" cy="60960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Botón de acción: ir a inicio 27">
            <a:hlinkClick r:id="rId7" action="ppaction://hlinksldjump" highlightClick="1"/>
            <a:extLst>
              <a:ext uri="{FF2B5EF4-FFF2-40B4-BE49-F238E27FC236}">
                <a16:creationId xmlns:a16="http://schemas.microsoft.com/office/drawing/2014/main" id="{6A9414CC-C0F2-73A5-72FF-5518C06D6B4E}"/>
              </a:ext>
            </a:extLst>
          </p:cNvPr>
          <p:cNvSpPr/>
          <p:nvPr/>
        </p:nvSpPr>
        <p:spPr>
          <a:xfrm>
            <a:off x="723634" y="9434505"/>
            <a:ext cx="685800" cy="631689"/>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CuadroTexto 29">
            <a:extLst>
              <a:ext uri="{FF2B5EF4-FFF2-40B4-BE49-F238E27FC236}">
                <a16:creationId xmlns:a16="http://schemas.microsoft.com/office/drawing/2014/main" id="{FA1605EE-0AB4-A92B-258F-A3A352B67E26}"/>
              </a:ext>
            </a:extLst>
          </p:cNvPr>
          <p:cNvSpPr txBox="1"/>
          <p:nvPr/>
        </p:nvSpPr>
        <p:spPr>
          <a:xfrm>
            <a:off x="12115799" y="6363778"/>
            <a:ext cx="3819849" cy="2123658"/>
          </a:xfrm>
          <a:prstGeom prst="rect">
            <a:avLst/>
          </a:prstGeom>
          <a:noFill/>
        </p:spPr>
        <p:txBody>
          <a:bodyPr wrap="square" rtlCol="0">
            <a:spAutoFit/>
          </a:bodyPr>
          <a:lstStyle/>
          <a:p>
            <a:pPr algn="ctr"/>
            <a:r>
              <a:rPr lang="es-ES" sz="4400" b="1" dirty="0">
                <a:solidFill>
                  <a:srgbClr val="92D050"/>
                </a:solidFill>
                <a:latin typeface="Alasassy Caps" pitchFamily="2" charset="0"/>
              </a:rPr>
              <a:t>ÁREAS DEL DISEMPEÑO INTELECTUAL</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audio>
                                      <p:cMediaNode>
                                        <p:cTn display="0" masterRel="sameClick">
                                          <p:stCondLst>
                                            <p:cond evt="begin" delay="0">
                                              <p:tn val="5"/>
                                            </p:cond>
                                          </p:stCondLst>
                                          <p:endCondLst>
                                            <p:cond evt="onStopAudio" delay="0">
                                              <p:tgtEl>
                                                <p:sldTgt/>
                                              </p:tgtEl>
                                            </p:cond>
                                          </p:endCondLst>
                                        </p:cTn>
                                        <p:tgtEl>
                                          <p:sndTgt r:embed="rId2" name="applause.wav"/>
                                        </p:tgtEl>
                                      </p:cMediaNode>
                                    </p:audio>
                                  </p:sub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subTnLst>
                                    <p:audio>
                                      <p:cMediaNode>
                                        <p:cTn display="0" masterRel="sameClick">
                                          <p:stCondLst>
                                            <p:cond evt="begin" delay="0">
                                              <p:tn val="14"/>
                                            </p:cond>
                                          </p:stCondLst>
                                          <p:endCondLst>
                                            <p:cond evt="onStopAudio" delay="0">
                                              <p:tgtEl>
                                                <p:sldTgt/>
                                              </p:tgtEl>
                                            </p:cond>
                                          </p:endCondLst>
                                        </p:cTn>
                                        <p:tgtEl>
                                          <p:sndTgt r:embed="rId2" name="applause.wav"/>
                                        </p:tgtEl>
                                      </p:cMediaNode>
                                    </p:audio>
                                  </p:subTnLst>
                                </p:cTn>
                              </p:par>
                              <p:par>
                                <p:cTn id="17" presetID="10" presetClass="exit" presetSubtype="0" fill="hold" grpId="0" nodeType="with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subTnLst>
                                    <p:audio>
                                      <p:cMediaNode>
                                        <p:cTn display="0" masterRel="sameClick">
                                          <p:stCondLst>
                                            <p:cond evt="begin" delay="0">
                                              <p:tn val="23"/>
                                            </p:cond>
                                          </p:stCondLst>
                                          <p:endCondLst>
                                            <p:cond evt="onStopAudio" delay="0">
                                              <p:tgtEl>
                                                <p:sldTgt/>
                                              </p:tgtEl>
                                            </p:cond>
                                          </p:endCondLst>
                                        </p:cTn>
                                        <p:tgtEl>
                                          <p:sndTgt r:embed="rId2" name="applause.wav"/>
                                        </p:tgtEl>
                                      </p:cMediaNode>
                                    </p:audio>
                                  </p:subTnLst>
                                </p:cTn>
                              </p:par>
                              <p:par>
                                <p:cTn id="26" presetID="10" presetClass="exit" presetSubtype="0" fill="hold" grpId="0"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9" restart="whenNotActive" fill="hold" evtFilter="cancelBubble" nodeType="interactiveSeq">
                <p:stCondLst>
                  <p:cond evt="onClick" delay="0">
                    <p:tgtEl>
                      <p:spTgt spid="18"/>
                    </p:tgtEl>
                  </p:cond>
                </p:stCondLst>
                <p:endSync evt="end" delay="0">
                  <p:rtn val="all"/>
                </p:endSync>
                <p:childTnLst>
                  <p:par>
                    <p:cTn id="30" fill="hold">
                      <p:stCondLst>
                        <p:cond delay="0"/>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subTnLst>
                                    <p:audio>
                                      <p:cMediaNode>
                                        <p:cTn display="0" masterRel="sameClick">
                                          <p:stCondLst>
                                            <p:cond evt="begin" delay="0">
                                              <p:tn val="32"/>
                                            </p:cond>
                                          </p:stCondLst>
                                          <p:endCondLst>
                                            <p:cond evt="onStopAudio" delay="0">
                                              <p:tgtEl>
                                                <p:sldTgt/>
                                              </p:tgtEl>
                                            </p:cond>
                                          </p:endCondLst>
                                        </p:cTn>
                                        <p:tgtEl>
                                          <p:sndTgt r:embed="rId2" name="applause.wav"/>
                                        </p:tgtEl>
                                      </p:cMediaNode>
                                    </p:audio>
                                  </p:subTnLst>
                                </p:cTn>
                              </p:par>
                              <p:par>
                                <p:cTn id="35" presetID="10" presetClass="exit" presetSubtype="0" fill="hold" grpId="0" nodeType="withEffect">
                                  <p:stCondLst>
                                    <p:cond delay="0"/>
                                  </p:stCondLst>
                                  <p:childTnLst>
                                    <p:animEffect transition="out" filter="fad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18"/>
                  </p:tgtEl>
                </p:cond>
              </p:nextCondLst>
            </p:seq>
            <p:seq concurrent="1" nextAc="seek">
              <p:cTn id="38" restart="whenNotActive" fill="hold" evtFilter="cancelBubble" nodeType="interactiveSeq">
                <p:stCondLst>
                  <p:cond evt="onClick" delay="0">
                    <p:tgtEl>
                      <p:spTgt spid="21"/>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subTnLst>
                                    <p:audio>
                                      <p:cMediaNode>
                                        <p:cTn display="0" masterRel="sameClick">
                                          <p:stCondLst>
                                            <p:cond evt="begin" delay="0">
                                              <p:tn val="41"/>
                                            </p:cond>
                                          </p:stCondLst>
                                          <p:endCondLst>
                                            <p:cond evt="onStopAudio" delay="0">
                                              <p:tgtEl>
                                                <p:sldTgt/>
                                              </p:tgtEl>
                                            </p:cond>
                                          </p:endCondLst>
                                        </p:cTn>
                                        <p:tgtEl>
                                          <p:sndTgt r:embed="rId2" name="applause.wav"/>
                                        </p:tgtEl>
                                      </p:cMediaNode>
                                    </p:audio>
                                  </p:subTnLst>
                                </p:cTn>
                              </p:par>
                              <p:par>
                                <p:cTn id="44" presetID="10" presetClass="exit" presetSubtype="0" fill="hold" grpId="0"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childTnLst>
                    </p:cTn>
                  </p:par>
                </p:childTnLst>
              </p:cTn>
              <p:nextCondLst>
                <p:cond evt="onClick" delay="0">
                  <p:tgtEl>
                    <p:spTgt spid="21"/>
                  </p:tgtEl>
                </p:cond>
              </p:nextCondLst>
            </p:seq>
            <p:seq concurrent="1" nextAc="seek">
              <p:cTn id="47" restart="whenNotActive" fill="hold" evtFilter="cancelBubble" nodeType="interactiveSeq">
                <p:stCondLst>
                  <p:cond evt="onClick" delay="0">
                    <p:tgtEl>
                      <p:spTgt spid="24"/>
                    </p:tgtEl>
                  </p:cond>
                </p:stCondLst>
                <p:endSync evt="end" delay="0">
                  <p:rtn val="all"/>
                </p:endSync>
                <p:childTnLst>
                  <p:par>
                    <p:cTn id="48" fill="hold">
                      <p:stCondLst>
                        <p:cond delay="0"/>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subTnLst>
                                    <p:audio>
                                      <p:cMediaNode>
                                        <p:cTn display="0" masterRel="sameClick">
                                          <p:stCondLst>
                                            <p:cond evt="begin" delay="0">
                                              <p:tn val="50"/>
                                            </p:cond>
                                          </p:stCondLst>
                                          <p:endCondLst>
                                            <p:cond evt="onStopAudio" delay="0">
                                              <p:tgtEl>
                                                <p:sldTgt/>
                                              </p:tgtEl>
                                            </p:cond>
                                          </p:endCondLst>
                                        </p:cTn>
                                        <p:tgtEl>
                                          <p:sndTgt r:embed="rId2" name="applause.wav"/>
                                        </p:tgtEl>
                                      </p:cMediaNode>
                                    </p:audio>
                                  </p:subTnLst>
                                </p:cTn>
                              </p:par>
                              <p:par>
                                <p:cTn id="53" presetID="10" presetClass="exit" presetSubtype="0" fill="hold" grpId="0" nodeType="with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4"/>
                  </p:tgtEl>
                </p:cond>
              </p:nextCondLst>
            </p:seq>
          </p:childTnLst>
        </p:cTn>
      </p:par>
    </p:tnLst>
    <p:bldLst>
      <p:bldP spid="10" grpId="0" animBg="1"/>
      <p:bldP spid="11" grpId="0"/>
      <p:bldP spid="13" grpId="0" animBg="1"/>
      <p:bldP spid="14" grpId="0"/>
      <p:bldP spid="16" grpId="0" animBg="1"/>
      <p:bldP spid="17" grpId="0"/>
      <p:bldP spid="19" grpId="0" animBg="1"/>
      <p:bldP spid="20" grpId="0"/>
      <p:bldP spid="22" grpId="0" animBg="1"/>
      <p:bldP spid="23" grpId="0"/>
      <p:bldP spid="25"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n 1" descr="Una mujer con una camisa blanca&#10;&#10;Descripción generada automáticamente">
            <a:extLst>
              <a:ext uri="{FF2B5EF4-FFF2-40B4-BE49-F238E27FC236}">
                <a16:creationId xmlns:a16="http://schemas.microsoft.com/office/drawing/2014/main" id="{C8CC151C-9C2B-29AD-A777-ABECF1A1AD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1778" y="8355565"/>
            <a:ext cx="1171154" cy="15789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uadroTexto 2">
            <a:extLst>
              <a:ext uri="{FF2B5EF4-FFF2-40B4-BE49-F238E27FC236}">
                <a16:creationId xmlns:a16="http://schemas.microsoft.com/office/drawing/2014/main" id="{08DC4780-2E23-B2B9-32EB-4855E8E67D2B}"/>
              </a:ext>
            </a:extLst>
          </p:cNvPr>
          <p:cNvSpPr txBox="1"/>
          <p:nvPr/>
        </p:nvSpPr>
        <p:spPr>
          <a:xfrm>
            <a:off x="7213610" y="9103550"/>
            <a:ext cx="3860781" cy="784830"/>
          </a:xfrm>
          <a:prstGeom prst="rect">
            <a:avLst/>
          </a:prstGeom>
          <a:noFill/>
        </p:spPr>
        <p:txBody>
          <a:bodyPr wrap="square" rtlCol="0">
            <a:spAutoFit/>
          </a:bodyPr>
          <a:lstStyle/>
          <a:p>
            <a:pPr algn="ctr" defTabSz="685800"/>
            <a:r>
              <a:rPr lang="es-MX" sz="1500" b="1" dirty="0">
                <a:solidFill>
                  <a:prstClr val="white"/>
                </a:solidFill>
                <a:latin typeface="Avenir Next LT Pro Light" panose="020B0304020202020204" pitchFamily="34" charset="0"/>
              </a:rPr>
              <a:t>Damaris Rodríguez Molinero</a:t>
            </a:r>
            <a:br>
              <a:rPr lang="es-MX" sz="1500" b="1" dirty="0">
                <a:solidFill>
                  <a:prstClr val="white"/>
                </a:solidFill>
                <a:latin typeface="Avenir Next LT Pro Light" panose="020B0304020202020204" pitchFamily="34" charset="0"/>
              </a:rPr>
            </a:br>
            <a:r>
              <a:rPr lang="es-MX" sz="1500" b="1" dirty="0">
                <a:solidFill>
                  <a:prstClr val="white"/>
                </a:solidFill>
                <a:latin typeface="Avenir Next LT Pro Light" panose="020B0304020202020204" pitchFamily="34" charset="0"/>
              </a:rPr>
              <a:t>Licenciatura en Informática</a:t>
            </a:r>
            <a:br>
              <a:rPr lang="es-MX" sz="1500" b="1" dirty="0">
                <a:solidFill>
                  <a:prstClr val="white"/>
                </a:solidFill>
                <a:latin typeface="Avenir Next LT Pro Light" panose="020B0304020202020204" pitchFamily="34" charset="0"/>
              </a:rPr>
            </a:br>
            <a:r>
              <a:rPr lang="es-MX" sz="1500" b="1" dirty="0">
                <a:solidFill>
                  <a:prstClr val="white"/>
                </a:solidFill>
                <a:latin typeface="Avenir Next LT Pro Light" panose="020B0304020202020204" pitchFamily="34" charset="0"/>
              </a:rPr>
              <a:t>damaris.rodriguez28815@gmail.com</a:t>
            </a:r>
          </a:p>
        </p:txBody>
      </p:sp>
      <p:pic>
        <p:nvPicPr>
          <p:cNvPr id="8" name="Imagen 7" descr="Un grupo de personas de pie sobre pasto&#10;&#10;Descripción generada automáticamente">
            <a:extLst>
              <a:ext uri="{FF2B5EF4-FFF2-40B4-BE49-F238E27FC236}">
                <a16:creationId xmlns:a16="http://schemas.microsoft.com/office/drawing/2014/main" id="{9C2C5335-698E-022A-136F-310394FCD5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6074" y="5143500"/>
            <a:ext cx="4457504" cy="3354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n 11" descr="Imagen que contiene alimentos&#10;&#10;Descripción generada automáticamente">
            <a:extLst>
              <a:ext uri="{FF2B5EF4-FFF2-40B4-BE49-F238E27FC236}">
                <a16:creationId xmlns:a16="http://schemas.microsoft.com/office/drawing/2014/main" id="{F5E4673E-515B-DCBB-DE9F-73EF605A5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6711" y="731885"/>
            <a:ext cx="2997290" cy="3673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n 14" descr="Texto, Carta&#10;&#10;Descripción generada automáticamente">
            <a:extLst>
              <a:ext uri="{FF2B5EF4-FFF2-40B4-BE49-F238E27FC236}">
                <a16:creationId xmlns:a16="http://schemas.microsoft.com/office/drawing/2014/main" id="{8E75B854-DF41-AADA-1B4F-79101FB598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0286" y="5143501"/>
            <a:ext cx="2857547" cy="3806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Imagen 16" descr="Imagen que contiene Interfaz de usuario gráfica&#10;&#10;Descripción generada automáticamente">
            <a:extLst>
              <a:ext uri="{FF2B5EF4-FFF2-40B4-BE49-F238E27FC236}">
                <a16:creationId xmlns:a16="http://schemas.microsoft.com/office/drawing/2014/main" id="{B9843207-7D6B-EF29-8E27-272C9BB414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70285" y="731885"/>
            <a:ext cx="2756976" cy="3673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Imagen 18" descr="Texto, Calendario&#10;&#10;Descripción generada automáticamente">
            <a:extLst>
              <a:ext uri="{FF2B5EF4-FFF2-40B4-BE49-F238E27FC236}">
                <a16:creationId xmlns:a16="http://schemas.microsoft.com/office/drawing/2014/main" id="{1E4ED1FF-699F-B0E7-F33F-1FEC38DB735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267" t="16294" r="19072" b="5397"/>
          <a:stretch/>
        </p:blipFill>
        <p:spPr>
          <a:xfrm rot="16200000">
            <a:off x="7061848" y="4460444"/>
            <a:ext cx="2197367" cy="44575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Imagen 20" descr="Imagen de la pantalla de un video juego&#10;&#10;Descripción generada automáticamente con confianza baja">
            <a:extLst>
              <a:ext uri="{FF2B5EF4-FFF2-40B4-BE49-F238E27FC236}">
                <a16:creationId xmlns:a16="http://schemas.microsoft.com/office/drawing/2014/main" id="{774A2860-AC3A-F268-968E-E85BC9F832E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784" b="25172"/>
          <a:stretch/>
        </p:blipFill>
        <p:spPr>
          <a:xfrm>
            <a:off x="9979901" y="696276"/>
            <a:ext cx="2664473" cy="3673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Imagen 22" descr="Un par de niños sonriendo&#10;&#10;Descripción generada automáticamente con confianza media">
            <a:extLst>
              <a:ext uri="{FF2B5EF4-FFF2-40B4-BE49-F238E27FC236}">
                <a16:creationId xmlns:a16="http://schemas.microsoft.com/office/drawing/2014/main" id="{90D49805-46B9-A24D-681C-17AA92DD766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2784" b="18043"/>
          <a:stretch/>
        </p:blipFill>
        <p:spPr>
          <a:xfrm>
            <a:off x="13193339" y="731885"/>
            <a:ext cx="2389881" cy="3673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Botón de acción: ir a inicio 23">
            <a:hlinkClick r:id="" action="ppaction://hlinkshowjump?jump=firstslide" highlightClick="1"/>
            <a:extLst>
              <a:ext uri="{FF2B5EF4-FFF2-40B4-BE49-F238E27FC236}">
                <a16:creationId xmlns:a16="http://schemas.microsoft.com/office/drawing/2014/main" id="{938D1805-92F6-18F1-E0AF-23A17B0F24D0}"/>
              </a:ext>
            </a:extLst>
          </p:cNvPr>
          <p:cNvSpPr/>
          <p:nvPr/>
        </p:nvSpPr>
        <p:spPr>
          <a:xfrm>
            <a:off x="15374519" y="9462226"/>
            <a:ext cx="671802" cy="429689"/>
          </a:xfrm>
          <a:prstGeom prst="actionButtonHome">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85800"/>
            <a:endParaRPr lang="es-MX" sz="2700">
              <a:solidFill>
                <a:prstClr val="white"/>
              </a:solidFill>
              <a:latin typeface="Aptos" panose="02110004020202020204"/>
            </a:endParaRPr>
          </a:p>
        </p:txBody>
      </p:sp>
      <p:sp>
        <p:nvSpPr>
          <p:cNvPr id="4" name="Botón de acción: ir a inicio 3">
            <a:hlinkClick r:id="rId10" action="ppaction://hlinksldjump" highlightClick="1"/>
            <a:extLst>
              <a:ext uri="{FF2B5EF4-FFF2-40B4-BE49-F238E27FC236}">
                <a16:creationId xmlns:a16="http://schemas.microsoft.com/office/drawing/2014/main" id="{755A5DD9-ADB3-B2DE-AD69-20391B59FFF8}"/>
              </a:ext>
            </a:extLst>
          </p:cNvPr>
          <p:cNvSpPr/>
          <p:nvPr/>
        </p:nvSpPr>
        <p:spPr>
          <a:xfrm>
            <a:off x="767285" y="9376474"/>
            <a:ext cx="685800" cy="631689"/>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52825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hlinkClick r:id="rId2" action="ppaction://hlinksldjump"/>
          </p:cNvPr>
          <p:cNvSpPr/>
          <p:nvPr/>
        </p:nvSpPr>
        <p:spPr>
          <a:xfrm>
            <a:off x="5486400" y="3817699"/>
            <a:ext cx="7315200" cy="824623"/>
          </a:xfrm>
          <a:custGeom>
            <a:avLst/>
            <a:gdLst/>
            <a:ahLst/>
            <a:cxnLst/>
            <a:rect l="l" t="t" r="r" b="b"/>
            <a:pathLst>
              <a:path w="7315200" h="824623">
                <a:moveTo>
                  <a:pt x="0" y="0"/>
                </a:moveTo>
                <a:lnTo>
                  <a:pt x="7315200" y="0"/>
                </a:lnTo>
                <a:lnTo>
                  <a:pt x="7315200" y="824622"/>
                </a:lnTo>
                <a:lnTo>
                  <a:pt x="0" y="8246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3" name="Freeform 3">
            <a:hlinkClick r:id="rId5" action="ppaction://hlinksldjump"/>
          </p:cNvPr>
          <p:cNvSpPr/>
          <p:nvPr/>
        </p:nvSpPr>
        <p:spPr>
          <a:xfrm>
            <a:off x="5486400" y="5029747"/>
            <a:ext cx="7315200" cy="824623"/>
          </a:xfrm>
          <a:custGeom>
            <a:avLst/>
            <a:gdLst/>
            <a:ahLst/>
            <a:cxnLst/>
            <a:rect l="l" t="t" r="r" b="b"/>
            <a:pathLst>
              <a:path w="7315200" h="824623">
                <a:moveTo>
                  <a:pt x="0" y="0"/>
                </a:moveTo>
                <a:lnTo>
                  <a:pt x="7315200" y="0"/>
                </a:lnTo>
                <a:lnTo>
                  <a:pt x="7315200" y="824623"/>
                </a:lnTo>
                <a:lnTo>
                  <a:pt x="0" y="8246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4" name="Freeform 4">
            <a:hlinkClick r:id="rId6" action="ppaction://hlinksldjump"/>
          </p:cNvPr>
          <p:cNvSpPr/>
          <p:nvPr/>
        </p:nvSpPr>
        <p:spPr>
          <a:xfrm>
            <a:off x="5486400" y="6244895"/>
            <a:ext cx="7315200" cy="824623"/>
          </a:xfrm>
          <a:custGeom>
            <a:avLst/>
            <a:gdLst/>
            <a:ahLst/>
            <a:cxnLst/>
            <a:rect l="l" t="t" r="r" b="b"/>
            <a:pathLst>
              <a:path w="7315200" h="824623">
                <a:moveTo>
                  <a:pt x="0" y="0"/>
                </a:moveTo>
                <a:lnTo>
                  <a:pt x="7315200" y="0"/>
                </a:lnTo>
                <a:lnTo>
                  <a:pt x="7315200" y="824622"/>
                </a:lnTo>
                <a:lnTo>
                  <a:pt x="0" y="8246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
          </a:p>
        </p:txBody>
      </p:sp>
      <p:sp>
        <p:nvSpPr>
          <p:cNvPr id="8" name="Freeform 8"/>
          <p:cNvSpPr/>
          <p:nvPr/>
        </p:nvSpPr>
        <p:spPr>
          <a:xfrm rot="-8416634">
            <a:off x="-1207295" y="-2191133"/>
            <a:ext cx="4471991" cy="6439667"/>
          </a:xfrm>
          <a:custGeom>
            <a:avLst/>
            <a:gdLst/>
            <a:ahLst/>
            <a:cxnLst/>
            <a:rect l="l" t="t" r="r" b="b"/>
            <a:pathLst>
              <a:path w="4471991" h="6439667">
                <a:moveTo>
                  <a:pt x="0" y="0"/>
                </a:moveTo>
                <a:lnTo>
                  <a:pt x="4471990" y="0"/>
                </a:lnTo>
                <a:lnTo>
                  <a:pt x="4471990" y="6439666"/>
                </a:lnTo>
                <a:lnTo>
                  <a:pt x="0" y="64396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ES"/>
          </a:p>
        </p:txBody>
      </p:sp>
      <p:sp>
        <p:nvSpPr>
          <p:cNvPr id="9" name="Freeform 9"/>
          <p:cNvSpPr/>
          <p:nvPr/>
        </p:nvSpPr>
        <p:spPr>
          <a:xfrm rot="2003101">
            <a:off x="15128246" y="3925139"/>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10" name="Freeform 10"/>
          <p:cNvSpPr/>
          <p:nvPr/>
        </p:nvSpPr>
        <p:spPr>
          <a:xfrm>
            <a:off x="1710508" y="4606150"/>
            <a:ext cx="3518717" cy="4652150"/>
          </a:xfrm>
          <a:custGeom>
            <a:avLst/>
            <a:gdLst/>
            <a:ahLst/>
            <a:cxnLst/>
            <a:rect l="l" t="t" r="r" b="b"/>
            <a:pathLst>
              <a:path w="3518717" h="4652150">
                <a:moveTo>
                  <a:pt x="0" y="0"/>
                </a:moveTo>
                <a:lnTo>
                  <a:pt x="3518717" y="0"/>
                </a:lnTo>
                <a:lnTo>
                  <a:pt x="3518717" y="4652150"/>
                </a:lnTo>
                <a:lnTo>
                  <a:pt x="0" y="46521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ES"/>
          </a:p>
        </p:txBody>
      </p:sp>
      <p:sp>
        <p:nvSpPr>
          <p:cNvPr id="11" name="TextBox 11"/>
          <p:cNvSpPr txBox="1"/>
          <p:nvPr/>
        </p:nvSpPr>
        <p:spPr>
          <a:xfrm>
            <a:off x="7404997" y="4032595"/>
            <a:ext cx="3478005" cy="320601"/>
          </a:xfrm>
          <a:prstGeom prst="rect">
            <a:avLst/>
          </a:prstGeom>
        </p:spPr>
        <p:txBody>
          <a:bodyPr lIns="0" tIns="0" rIns="0" bIns="0" rtlCol="0" anchor="t">
            <a:spAutoFit/>
          </a:bodyPr>
          <a:lstStyle/>
          <a:p>
            <a:pPr algn="ctr">
              <a:lnSpc>
                <a:spcPts val="2512"/>
              </a:lnSpc>
            </a:pPr>
            <a:r>
              <a:rPr lang="en-US" sz="2730" spc="152" dirty="0">
                <a:solidFill>
                  <a:srgbClr val="022033"/>
                </a:solidFill>
                <a:latin typeface="Comica"/>
              </a:rPr>
              <a:t>TEMA</a:t>
            </a:r>
          </a:p>
        </p:txBody>
      </p:sp>
      <p:sp>
        <p:nvSpPr>
          <p:cNvPr id="12" name="TextBox 12"/>
          <p:cNvSpPr txBox="1"/>
          <p:nvPr/>
        </p:nvSpPr>
        <p:spPr>
          <a:xfrm>
            <a:off x="7404997" y="5244643"/>
            <a:ext cx="3478005" cy="320601"/>
          </a:xfrm>
          <a:prstGeom prst="rect">
            <a:avLst/>
          </a:prstGeom>
        </p:spPr>
        <p:txBody>
          <a:bodyPr lIns="0" tIns="0" rIns="0" bIns="0" rtlCol="0" anchor="t">
            <a:spAutoFit/>
          </a:bodyPr>
          <a:lstStyle/>
          <a:p>
            <a:pPr algn="ctr">
              <a:lnSpc>
                <a:spcPts val="2512"/>
              </a:lnSpc>
            </a:pPr>
            <a:r>
              <a:rPr lang="en-US" sz="2730" spc="152" dirty="0">
                <a:solidFill>
                  <a:srgbClr val="022033"/>
                </a:solidFill>
                <a:latin typeface="Comica"/>
              </a:rPr>
              <a:t>DINAMICA</a:t>
            </a:r>
          </a:p>
        </p:txBody>
      </p:sp>
      <p:sp>
        <p:nvSpPr>
          <p:cNvPr id="13" name="TextBox 13"/>
          <p:cNvSpPr txBox="1"/>
          <p:nvPr/>
        </p:nvSpPr>
        <p:spPr>
          <a:xfrm>
            <a:off x="7404997" y="6454445"/>
            <a:ext cx="3478005" cy="320601"/>
          </a:xfrm>
          <a:prstGeom prst="rect">
            <a:avLst/>
          </a:prstGeom>
        </p:spPr>
        <p:txBody>
          <a:bodyPr lIns="0" tIns="0" rIns="0" bIns="0" rtlCol="0" anchor="t">
            <a:spAutoFit/>
          </a:bodyPr>
          <a:lstStyle/>
          <a:p>
            <a:pPr algn="ctr">
              <a:lnSpc>
                <a:spcPts val="2512"/>
              </a:lnSpc>
            </a:pPr>
            <a:r>
              <a:rPr lang="en-US" sz="2730" spc="152" dirty="0">
                <a:solidFill>
                  <a:srgbClr val="022033"/>
                </a:solidFill>
                <a:latin typeface="Comica"/>
              </a:rPr>
              <a:t>AUTOR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6655" y="3387591"/>
            <a:ext cx="5223667" cy="2118976"/>
            <a:chOff x="0" y="0"/>
            <a:chExt cx="1375781" cy="558084"/>
          </a:xfrm>
        </p:grpSpPr>
        <p:sp>
          <p:nvSpPr>
            <p:cNvPr id="3" name="Freeform 3"/>
            <p:cNvSpPr/>
            <p:nvPr/>
          </p:nvSpPr>
          <p:spPr>
            <a:xfrm>
              <a:off x="0" y="0"/>
              <a:ext cx="1375781" cy="558084"/>
            </a:xfrm>
            <a:custGeom>
              <a:avLst/>
              <a:gdLst/>
              <a:ahLst/>
              <a:cxnLst/>
              <a:rect l="l" t="t" r="r" b="b"/>
              <a:pathLst>
                <a:path w="1375781" h="558084">
                  <a:moveTo>
                    <a:pt x="0" y="0"/>
                  </a:moveTo>
                  <a:lnTo>
                    <a:pt x="1375781" y="0"/>
                  </a:lnTo>
                  <a:lnTo>
                    <a:pt x="1375781" y="558084"/>
                  </a:lnTo>
                  <a:lnTo>
                    <a:pt x="0" y="558084"/>
                  </a:lnTo>
                  <a:close/>
                </a:path>
              </a:pathLst>
            </a:custGeom>
            <a:solidFill>
              <a:srgbClr val="E8E9FE"/>
            </a:solidFill>
          </p:spPr>
          <p:txBody>
            <a:bodyPr/>
            <a:lstStyle/>
            <a:p>
              <a:endParaRPr lang="es-ES"/>
            </a:p>
          </p:txBody>
        </p:sp>
        <p:sp>
          <p:nvSpPr>
            <p:cNvPr id="4" name="TextBox 4"/>
            <p:cNvSpPr txBox="1"/>
            <p:nvPr/>
          </p:nvSpPr>
          <p:spPr>
            <a:xfrm>
              <a:off x="0" y="-38100"/>
              <a:ext cx="1375781" cy="59618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486280" y="3387591"/>
            <a:ext cx="5223667" cy="2118976"/>
            <a:chOff x="0" y="0"/>
            <a:chExt cx="1375781" cy="558084"/>
          </a:xfrm>
        </p:grpSpPr>
        <p:sp>
          <p:nvSpPr>
            <p:cNvPr id="6" name="Freeform 6"/>
            <p:cNvSpPr/>
            <p:nvPr/>
          </p:nvSpPr>
          <p:spPr>
            <a:xfrm>
              <a:off x="0" y="0"/>
              <a:ext cx="1375781" cy="558084"/>
            </a:xfrm>
            <a:custGeom>
              <a:avLst/>
              <a:gdLst/>
              <a:ahLst/>
              <a:cxnLst/>
              <a:rect l="l" t="t" r="r" b="b"/>
              <a:pathLst>
                <a:path w="1375781" h="558084">
                  <a:moveTo>
                    <a:pt x="0" y="0"/>
                  </a:moveTo>
                  <a:lnTo>
                    <a:pt x="1375781" y="0"/>
                  </a:lnTo>
                  <a:lnTo>
                    <a:pt x="1375781" y="558084"/>
                  </a:lnTo>
                  <a:lnTo>
                    <a:pt x="0" y="558084"/>
                  </a:lnTo>
                  <a:close/>
                </a:path>
              </a:pathLst>
            </a:custGeom>
            <a:solidFill>
              <a:srgbClr val="E8E9FE"/>
            </a:solidFill>
          </p:spPr>
          <p:txBody>
            <a:bodyPr/>
            <a:lstStyle/>
            <a:p>
              <a:endParaRPr lang="es-ES"/>
            </a:p>
          </p:txBody>
        </p:sp>
        <p:sp>
          <p:nvSpPr>
            <p:cNvPr id="7" name="TextBox 7"/>
            <p:cNvSpPr txBox="1"/>
            <p:nvPr/>
          </p:nvSpPr>
          <p:spPr>
            <a:xfrm>
              <a:off x="0" y="-38100"/>
              <a:ext cx="1375781" cy="59618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806655" y="6777930"/>
            <a:ext cx="5223667" cy="2041712"/>
            <a:chOff x="0" y="0"/>
            <a:chExt cx="1375781" cy="537735"/>
          </a:xfrm>
        </p:grpSpPr>
        <p:sp>
          <p:nvSpPr>
            <p:cNvPr id="9" name="Freeform 9"/>
            <p:cNvSpPr/>
            <p:nvPr/>
          </p:nvSpPr>
          <p:spPr>
            <a:xfrm>
              <a:off x="0" y="0"/>
              <a:ext cx="1375781" cy="537735"/>
            </a:xfrm>
            <a:custGeom>
              <a:avLst/>
              <a:gdLst/>
              <a:ahLst/>
              <a:cxnLst/>
              <a:rect l="l" t="t" r="r" b="b"/>
              <a:pathLst>
                <a:path w="1375781" h="537735">
                  <a:moveTo>
                    <a:pt x="0" y="0"/>
                  </a:moveTo>
                  <a:lnTo>
                    <a:pt x="1375781" y="0"/>
                  </a:lnTo>
                  <a:lnTo>
                    <a:pt x="1375781" y="537735"/>
                  </a:lnTo>
                  <a:lnTo>
                    <a:pt x="0" y="537735"/>
                  </a:lnTo>
                  <a:close/>
                </a:path>
              </a:pathLst>
            </a:custGeom>
            <a:solidFill>
              <a:srgbClr val="E8E9FE"/>
            </a:solidFill>
          </p:spPr>
          <p:txBody>
            <a:bodyPr/>
            <a:lstStyle/>
            <a:p>
              <a:endParaRPr lang="es-ES"/>
            </a:p>
          </p:txBody>
        </p:sp>
        <p:sp>
          <p:nvSpPr>
            <p:cNvPr id="10" name="TextBox 10"/>
            <p:cNvSpPr txBox="1"/>
            <p:nvPr/>
          </p:nvSpPr>
          <p:spPr>
            <a:xfrm>
              <a:off x="0" y="-38100"/>
              <a:ext cx="1375781" cy="575835"/>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9486280" y="6777930"/>
            <a:ext cx="5223667" cy="2041712"/>
            <a:chOff x="0" y="0"/>
            <a:chExt cx="1375781" cy="537735"/>
          </a:xfrm>
        </p:grpSpPr>
        <p:sp>
          <p:nvSpPr>
            <p:cNvPr id="12" name="Freeform 12"/>
            <p:cNvSpPr/>
            <p:nvPr/>
          </p:nvSpPr>
          <p:spPr>
            <a:xfrm>
              <a:off x="0" y="0"/>
              <a:ext cx="1375781" cy="537735"/>
            </a:xfrm>
            <a:custGeom>
              <a:avLst/>
              <a:gdLst/>
              <a:ahLst/>
              <a:cxnLst/>
              <a:rect l="l" t="t" r="r" b="b"/>
              <a:pathLst>
                <a:path w="1375781" h="537735">
                  <a:moveTo>
                    <a:pt x="0" y="0"/>
                  </a:moveTo>
                  <a:lnTo>
                    <a:pt x="1375781" y="0"/>
                  </a:lnTo>
                  <a:lnTo>
                    <a:pt x="1375781" y="537735"/>
                  </a:lnTo>
                  <a:lnTo>
                    <a:pt x="0" y="537735"/>
                  </a:lnTo>
                  <a:close/>
                </a:path>
              </a:pathLst>
            </a:custGeom>
            <a:solidFill>
              <a:srgbClr val="E8E9FE"/>
            </a:solidFill>
          </p:spPr>
          <p:txBody>
            <a:bodyPr/>
            <a:lstStyle/>
            <a:p>
              <a:endParaRPr lang="es-ES"/>
            </a:p>
          </p:txBody>
        </p:sp>
        <p:sp>
          <p:nvSpPr>
            <p:cNvPr id="13" name="TextBox 13"/>
            <p:cNvSpPr txBox="1"/>
            <p:nvPr/>
          </p:nvSpPr>
          <p:spPr>
            <a:xfrm>
              <a:off x="0" y="-38100"/>
              <a:ext cx="1375781" cy="57583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711560" y="812905"/>
            <a:ext cx="14864881" cy="1183016"/>
          </a:xfrm>
          <a:prstGeom prst="rect">
            <a:avLst/>
          </a:prstGeom>
        </p:spPr>
        <p:txBody>
          <a:bodyPr lIns="0" tIns="0" rIns="0" bIns="0" rtlCol="0" anchor="t">
            <a:spAutoFit/>
          </a:bodyPr>
          <a:lstStyle/>
          <a:p>
            <a:pPr algn="ctr">
              <a:lnSpc>
                <a:spcPts val="10679"/>
              </a:lnSpc>
            </a:pPr>
            <a:r>
              <a:rPr lang="en-US" sz="6000" spc="-963" dirty="0" err="1">
                <a:solidFill>
                  <a:srgbClr val="022033"/>
                </a:solidFill>
                <a:latin typeface="Comica"/>
              </a:rPr>
              <a:t>Habilidades</a:t>
            </a:r>
            <a:r>
              <a:rPr lang="en-US" sz="6000" spc="-963" dirty="0">
                <a:solidFill>
                  <a:srgbClr val="022033"/>
                </a:solidFill>
                <a:latin typeface="Comica"/>
              </a:rPr>
              <a:t> del </a:t>
            </a:r>
            <a:r>
              <a:rPr lang="en-US" sz="6000" spc="-963" dirty="0" err="1">
                <a:solidFill>
                  <a:srgbClr val="022033"/>
                </a:solidFill>
                <a:latin typeface="Comica"/>
              </a:rPr>
              <a:t>pensamiento</a:t>
            </a:r>
            <a:endParaRPr lang="en-US" sz="6000" spc="-963" dirty="0">
              <a:solidFill>
                <a:srgbClr val="022033"/>
              </a:solidFill>
              <a:latin typeface="Comica"/>
            </a:endParaRPr>
          </a:p>
        </p:txBody>
      </p:sp>
      <p:sp>
        <p:nvSpPr>
          <p:cNvPr id="15" name="TextBox 15"/>
          <p:cNvSpPr txBox="1"/>
          <p:nvPr/>
        </p:nvSpPr>
        <p:spPr>
          <a:xfrm>
            <a:off x="1842774" y="2675121"/>
            <a:ext cx="7187547" cy="437299"/>
          </a:xfrm>
          <a:prstGeom prst="rect">
            <a:avLst/>
          </a:prstGeom>
        </p:spPr>
        <p:txBody>
          <a:bodyPr wrap="square" lIns="0" tIns="0" rIns="0" bIns="0" rtlCol="0" anchor="t">
            <a:spAutoFit/>
          </a:bodyPr>
          <a:lstStyle/>
          <a:p>
            <a:pPr algn="ctr">
              <a:lnSpc>
                <a:spcPts val="3780"/>
              </a:lnSpc>
              <a:spcBef>
                <a:spcPct val="0"/>
              </a:spcBef>
            </a:pPr>
            <a:r>
              <a:rPr lang="en-US" sz="2700" spc="151" dirty="0" err="1">
                <a:solidFill>
                  <a:srgbClr val="022033"/>
                </a:solidFill>
                <a:latin typeface="Comica"/>
              </a:rPr>
              <a:t>Qué</a:t>
            </a:r>
            <a:r>
              <a:rPr lang="en-US" sz="2700" spc="151" dirty="0">
                <a:solidFill>
                  <a:srgbClr val="022033"/>
                </a:solidFill>
                <a:latin typeface="Comica"/>
              </a:rPr>
              <a:t> son las </a:t>
            </a:r>
            <a:r>
              <a:rPr lang="en-US" sz="2700" spc="151" dirty="0" err="1">
                <a:solidFill>
                  <a:srgbClr val="022033"/>
                </a:solidFill>
                <a:latin typeface="Comica"/>
              </a:rPr>
              <a:t>habilidades</a:t>
            </a:r>
            <a:endParaRPr lang="en-US" sz="2700" spc="151" dirty="0">
              <a:solidFill>
                <a:srgbClr val="022033"/>
              </a:solidFill>
              <a:latin typeface="Comica"/>
            </a:endParaRPr>
          </a:p>
        </p:txBody>
      </p:sp>
      <p:sp>
        <p:nvSpPr>
          <p:cNvPr id="16" name="Freeform 16"/>
          <p:cNvSpPr/>
          <p:nvPr/>
        </p:nvSpPr>
        <p:spPr>
          <a:xfrm rot="-2040061">
            <a:off x="-3717814" y="5844044"/>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17" name="Freeform 17"/>
          <p:cNvSpPr/>
          <p:nvPr/>
        </p:nvSpPr>
        <p:spPr>
          <a:xfrm rot="813916">
            <a:off x="16275478" y="2959716"/>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18" name="Freeform 18"/>
          <p:cNvSpPr/>
          <p:nvPr/>
        </p:nvSpPr>
        <p:spPr>
          <a:xfrm rot="813916">
            <a:off x="-2269947" y="-6205288"/>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19" name="Freeform 19"/>
          <p:cNvSpPr/>
          <p:nvPr/>
        </p:nvSpPr>
        <p:spPr>
          <a:xfrm rot="-4081259">
            <a:off x="12621347" y="-6488196"/>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20" name="Freeform 20"/>
          <p:cNvSpPr/>
          <p:nvPr/>
        </p:nvSpPr>
        <p:spPr>
          <a:xfrm>
            <a:off x="1842774" y="3277338"/>
            <a:ext cx="2812052" cy="2331447"/>
          </a:xfrm>
          <a:custGeom>
            <a:avLst/>
            <a:gdLst/>
            <a:ahLst/>
            <a:cxnLst/>
            <a:rect l="l" t="t" r="r" b="b"/>
            <a:pathLst>
              <a:path w="2812052" h="2331447">
                <a:moveTo>
                  <a:pt x="0" y="0"/>
                </a:moveTo>
                <a:lnTo>
                  <a:pt x="2812052" y="0"/>
                </a:lnTo>
                <a:lnTo>
                  <a:pt x="2812052" y="2331447"/>
                </a:lnTo>
                <a:lnTo>
                  <a:pt x="0" y="23314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21" name="Freeform 21"/>
          <p:cNvSpPr/>
          <p:nvPr/>
        </p:nvSpPr>
        <p:spPr>
          <a:xfrm>
            <a:off x="13285755" y="6529298"/>
            <a:ext cx="2324150" cy="2290344"/>
          </a:xfrm>
          <a:custGeom>
            <a:avLst/>
            <a:gdLst/>
            <a:ahLst/>
            <a:cxnLst/>
            <a:rect l="l" t="t" r="r" b="b"/>
            <a:pathLst>
              <a:path w="2324150" h="2290344">
                <a:moveTo>
                  <a:pt x="0" y="0"/>
                </a:moveTo>
                <a:lnTo>
                  <a:pt x="2324150" y="0"/>
                </a:lnTo>
                <a:lnTo>
                  <a:pt x="2324150" y="2290344"/>
                </a:lnTo>
                <a:lnTo>
                  <a:pt x="0" y="22903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22" name="Freeform 22"/>
          <p:cNvSpPr/>
          <p:nvPr/>
        </p:nvSpPr>
        <p:spPr>
          <a:xfrm>
            <a:off x="2100653" y="6475886"/>
            <a:ext cx="1924337" cy="2538095"/>
          </a:xfrm>
          <a:custGeom>
            <a:avLst/>
            <a:gdLst/>
            <a:ahLst/>
            <a:cxnLst/>
            <a:rect l="l" t="t" r="r" b="b"/>
            <a:pathLst>
              <a:path w="1924337" h="2538095">
                <a:moveTo>
                  <a:pt x="0" y="0"/>
                </a:moveTo>
                <a:lnTo>
                  <a:pt x="1924337" y="0"/>
                </a:lnTo>
                <a:lnTo>
                  <a:pt x="1924337" y="2538094"/>
                </a:lnTo>
                <a:lnTo>
                  <a:pt x="0" y="25380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S"/>
          </a:p>
        </p:txBody>
      </p:sp>
      <p:sp>
        <p:nvSpPr>
          <p:cNvPr id="23" name="Freeform 23"/>
          <p:cNvSpPr/>
          <p:nvPr/>
        </p:nvSpPr>
        <p:spPr>
          <a:xfrm>
            <a:off x="13422960" y="3387591"/>
            <a:ext cx="2584117" cy="2118976"/>
          </a:xfrm>
          <a:custGeom>
            <a:avLst/>
            <a:gdLst/>
            <a:ahLst/>
            <a:cxnLst/>
            <a:rect l="l" t="t" r="r" b="b"/>
            <a:pathLst>
              <a:path w="2584117" h="2118976">
                <a:moveTo>
                  <a:pt x="0" y="0"/>
                </a:moveTo>
                <a:lnTo>
                  <a:pt x="2584116" y="0"/>
                </a:lnTo>
                <a:lnTo>
                  <a:pt x="2584116" y="2118976"/>
                </a:lnTo>
                <a:lnTo>
                  <a:pt x="0" y="211897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ES"/>
          </a:p>
        </p:txBody>
      </p:sp>
      <p:sp>
        <p:nvSpPr>
          <p:cNvPr id="24" name="TextBox 24"/>
          <p:cNvSpPr txBox="1"/>
          <p:nvPr/>
        </p:nvSpPr>
        <p:spPr>
          <a:xfrm>
            <a:off x="4971767" y="3484015"/>
            <a:ext cx="3872837" cy="2032736"/>
          </a:xfrm>
          <a:prstGeom prst="rect">
            <a:avLst/>
          </a:prstGeom>
        </p:spPr>
        <p:txBody>
          <a:bodyPr lIns="0" tIns="0" rIns="0" bIns="0" rtlCol="0" anchor="t">
            <a:spAutoFit/>
          </a:bodyPr>
          <a:lstStyle/>
          <a:p>
            <a:pPr algn="ctr">
              <a:lnSpc>
                <a:spcPts val="1960"/>
              </a:lnSpc>
              <a:spcBef>
                <a:spcPct val="0"/>
              </a:spcBef>
            </a:pPr>
            <a:r>
              <a:rPr lang="es-ES" sz="1400" dirty="0" err="1">
                <a:latin typeface="Abadi" panose="020F0502020204030204" pitchFamily="34" charset="0"/>
              </a:rPr>
              <a:t>Danilov</a:t>
            </a:r>
            <a:r>
              <a:rPr lang="es-ES" sz="1400" dirty="0">
                <a:latin typeface="Abadi" panose="020F0502020204030204" pitchFamily="34" charset="0"/>
              </a:rPr>
              <a:t> y </a:t>
            </a:r>
            <a:r>
              <a:rPr lang="es-ES" sz="1400" dirty="0" err="1">
                <a:latin typeface="Abadi" panose="020F0502020204030204" pitchFamily="34" charset="0"/>
              </a:rPr>
              <a:t>Skatkin</a:t>
            </a:r>
            <a:r>
              <a:rPr lang="es-ES" sz="1400" dirty="0">
                <a:latin typeface="Abadi" panose="020F0502020204030204" pitchFamily="34" charset="0"/>
              </a:rPr>
              <a:t> (1985) definen habilidad como “la capacidad adquirida por el hombre de utilizar de manera creativa sus conocimientos durante el proceso de actividades educativas”. Las habilidades corresponden a las destrezas que se requieren para poder aplicar los conocimientos en situaciones concretas y se orientan hacia la capacitación, hacia el poder hacer.</a:t>
            </a:r>
            <a:endParaRPr lang="en-US" sz="1400" spc="78" dirty="0">
              <a:solidFill>
                <a:srgbClr val="022033"/>
              </a:solidFill>
              <a:latin typeface="Abadi" panose="020F0502020204030204" pitchFamily="34" charset="0"/>
            </a:endParaRPr>
          </a:p>
        </p:txBody>
      </p:sp>
      <p:sp>
        <p:nvSpPr>
          <p:cNvPr id="28" name="TextBox 28"/>
          <p:cNvSpPr txBox="1"/>
          <p:nvPr/>
        </p:nvSpPr>
        <p:spPr>
          <a:xfrm>
            <a:off x="2362200" y="6064235"/>
            <a:ext cx="6668121" cy="411651"/>
          </a:xfrm>
          <a:prstGeom prst="rect">
            <a:avLst/>
          </a:prstGeom>
        </p:spPr>
        <p:txBody>
          <a:bodyPr wrap="square" lIns="0" tIns="0" rIns="0" bIns="0" rtlCol="0" anchor="t">
            <a:spAutoFit/>
          </a:bodyPr>
          <a:lstStyle/>
          <a:p>
            <a:pPr algn="ctr">
              <a:lnSpc>
                <a:spcPts val="3780"/>
              </a:lnSpc>
              <a:spcBef>
                <a:spcPct val="0"/>
              </a:spcBef>
            </a:pPr>
            <a:r>
              <a:rPr lang="en-US" spc="151" dirty="0" err="1">
                <a:solidFill>
                  <a:srgbClr val="022033"/>
                </a:solidFill>
                <a:latin typeface="Comica"/>
              </a:rPr>
              <a:t>Habilidades</a:t>
            </a:r>
            <a:r>
              <a:rPr lang="en-US" spc="151" dirty="0">
                <a:solidFill>
                  <a:srgbClr val="022033"/>
                </a:solidFill>
                <a:latin typeface="Comica"/>
              </a:rPr>
              <a:t> fundamentals </a:t>
            </a:r>
            <a:r>
              <a:rPr lang="en-US" spc="151" dirty="0" err="1">
                <a:solidFill>
                  <a:srgbClr val="022033"/>
                </a:solidFill>
                <a:latin typeface="Comica"/>
              </a:rPr>
              <a:t>por</a:t>
            </a:r>
            <a:r>
              <a:rPr lang="en-US" spc="151" dirty="0">
                <a:solidFill>
                  <a:srgbClr val="022033"/>
                </a:solidFill>
                <a:latin typeface="Comica"/>
              </a:rPr>
              <a:t> la </a:t>
            </a:r>
            <a:r>
              <a:rPr lang="en-US" spc="151" dirty="0" err="1">
                <a:solidFill>
                  <a:srgbClr val="022033"/>
                </a:solidFill>
                <a:latin typeface="Comica"/>
              </a:rPr>
              <a:t>unesco</a:t>
            </a:r>
            <a:endParaRPr lang="en-US" spc="151" dirty="0">
              <a:solidFill>
                <a:srgbClr val="022033"/>
              </a:solidFill>
              <a:latin typeface="Comica"/>
            </a:endParaRPr>
          </a:p>
        </p:txBody>
      </p:sp>
      <p:sp>
        <p:nvSpPr>
          <p:cNvPr id="29" name="TextBox 29"/>
          <p:cNvSpPr txBox="1"/>
          <p:nvPr/>
        </p:nvSpPr>
        <p:spPr>
          <a:xfrm>
            <a:off x="9486280" y="2675121"/>
            <a:ext cx="4658438" cy="434734"/>
          </a:xfrm>
          <a:prstGeom prst="rect">
            <a:avLst/>
          </a:prstGeom>
        </p:spPr>
        <p:txBody>
          <a:bodyPr lIns="0" tIns="0" rIns="0" bIns="0" rtlCol="0" anchor="t">
            <a:spAutoFit/>
          </a:bodyPr>
          <a:lstStyle/>
          <a:p>
            <a:pPr algn="ctr">
              <a:lnSpc>
                <a:spcPts val="3780"/>
              </a:lnSpc>
              <a:spcBef>
                <a:spcPct val="0"/>
              </a:spcBef>
            </a:pPr>
            <a:r>
              <a:rPr lang="en-US" sz="2700" spc="151" dirty="0" err="1">
                <a:solidFill>
                  <a:srgbClr val="022033"/>
                </a:solidFill>
                <a:latin typeface="Comica"/>
              </a:rPr>
              <a:t>Importancia</a:t>
            </a:r>
            <a:endParaRPr lang="en-US" sz="2700" spc="151" dirty="0">
              <a:solidFill>
                <a:srgbClr val="022033"/>
              </a:solidFill>
              <a:latin typeface="Comica"/>
            </a:endParaRPr>
          </a:p>
        </p:txBody>
      </p:sp>
      <p:sp>
        <p:nvSpPr>
          <p:cNvPr id="31" name="TextBox 24">
            <a:extLst>
              <a:ext uri="{FF2B5EF4-FFF2-40B4-BE49-F238E27FC236}">
                <a16:creationId xmlns:a16="http://schemas.microsoft.com/office/drawing/2014/main" id="{EE92289A-1AD7-A076-8FF6-8229692A6174}"/>
              </a:ext>
            </a:extLst>
          </p:cNvPr>
          <p:cNvSpPr txBox="1"/>
          <p:nvPr/>
        </p:nvSpPr>
        <p:spPr>
          <a:xfrm>
            <a:off x="9636083" y="3563610"/>
            <a:ext cx="3872837" cy="1723549"/>
          </a:xfrm>
          <a:prstGeom prst="rect">
            <a:avLst/>
          </a:prstGeom>
        </p:spPr>
        <p:txBody>
          <a:bodyPr lIns="0" tIns="0" rIns="0" bIns="0" rtlCol="0" anchor="t">
            <a:spAutoFit/>
          </a:bodyPr>
          <a:lstStyle/>
          <a:p>
            <a:pPr algn="ctr">
              <a:buFont typeface="Arial" panose="020B0604020202020204" pitchFamily="34" charset="0"/>
              <a:buChar char="•"/>
            </a:pPr>
            <a:r>
              <a:rPr lang="es-ES" sz="1400" dirty="0">
                <a:latin typeface="Abadi" panose="020B0604020104020204" pitchFamily="34" charset="0"/>
              </a:rPr>
              <a:t>El fortalecimiento de habilidades del pensamiento es crucial para la continuidad del aprendizaje, la búsqueda y el descubrimiento de nuevas ideas, y la elaboración de hipótesis. Esto facilita el razonamiento y la reflexión crítica.</a:t>
            </a:r>
          </a:p>
          <a:p>
            <a:pPr algn="ctr">
              <a:buFont typeface="Arial" panose="020B0604020202020204" pitchFamily="34" charset="0"/>
              <a:buChar char="•"/>
            </a:pPr>
            <a:r>
              <a:rPr lang="es-ES" sz="1400" dirty="0">
                <a:latin typeface="Abadi" panose="020B0604020104020204" pitchFamily="34" charset="0"/>
              </a:rPr>
              <a:t>El enfoque en el desarrollo de habilidades del pensamiento contribuye a la resolución efectiva de problemas.</a:t>
            </a:r>
          </a:p>
        </p:txBody>
      </p:sp>
      <p:sp>
        <p:nvSpPr>
          <p:cNvPr id="32" name="TextBox 24">
            <a:extLst>
              <a:ext uri="{FF2B5EF4-FFF2-40B4-BE49-F238E27FC236}">
                <a16:creationId xmlns:a16="http://schemas.microsoft.com/office/drawing/2014/main" id="{E266F8B5-DFF9-9591-B842-764F1753030F}"/>
              </a:ext>
            </a:extLst>
          </p:cNvPr>
          <p:cNvSpPr txBox="1"/>
          <p:nvPr/>
        </p:nvSpPr>
        <p:spPr>
          <a:xfrm>
            <a:off x="4072961" y="6925933"/>
            <a:ext cx="5005330" cy="1723549"/>
          </a:xfrm>
          <a:prstGeom prst="rect">
            <a:avLst/>
          </a:prstGeom>
        </p:spPr>
        <p:txBody>
          <a:bodyPr wrap="square" lIns="0" tIns="0" rIns="0" bIns="0" rtlCol="0" anchor="t">
            <a:spAutoFit/>
          </a:bodyPr>
          <a:lstStyle/>
          <a:p>
            <a:pPr algn="l">
              <a:buFont typeface="Arial" panose="020B0604020202020204" pitchFamily="34" charset="0"/>
              <a:buChar char="•"/>
            </a:pPr>
            <a:r>
              <a:rPr lang="es-ES" sz="1400" dirty="0">
                <a:latin typeface="Abadi" panose="020B0604020104020204" pitchFamily="34" charset="0"/>
              </a:rPr>
              <a:t>Aprender a conocer: Implica el deseo de conocer nuevas formas de actividades económicas y sociales.</a:t>
            </a:r>
          </a:p>
          <a:p>
            <a:pPr algn="l">
              <a:buFont typeface="Arial" panose="020B0604020202020204" pitchFamily="34" charset="0"/>
              <a:buChar char="•"/>
            </a:pPr>
            <a:r>
              <a:rPr lang="es-ES" sz="1400" dirty="0">
                <a:latin typeface="Abadi" panose="020B0604020104020204" pitchFamily="34" charset="0"/>
              </a:rPr>
              <a:t>Aprender a hacer: Se centra en la adquisición de competencias para enfrentar nuevas situaciones y facilitar el trabajo en equipo.</a:t>
            </a:r>
          </a:p>
          <a:p>
            <a:pPr algn="l">
              <a:buFont typeface="Arial" panose="020B0604020202020204" pitchFamily="34" charset="0"/>
              <a:buChar char="•"/>
            </a:pPr>
            <a:r>
              <a:rPr lang="es-ES" sz="1400" dirty="0">
                <a:latin typeface="Abadi" panose="020B0604020104020204" pitchFamily="34" charset="0"/>
              </a:rPr>
              <a:t>Aprender a ser: Subraya la importancia de la creatividad y la capacidad de innovación individual.</a:t>
            </a:r>
          </a:p>
          <a:p>
            <a:pPr algn="l">
              <a:buFont typeface="Arial" panose="020B0604020202020204" pitchFamily="34" charset="0"/>
              <a:buChar char="•"/>
            </a:pPr>
            <a:r>
              <a:rPr lang="es-ES" sz="1400" dirty="0">
                <a:latin typeface="Abadi" panose="020B0604020104020204" pitchFamily="34" charset="0"/>
              </a:rPr>
              <a:t>Aprender a vivir juntos: Destaca el desarrollo del conocimiento sobre los demás, su historia, tradiciones y espiritualidad.</a:t>
            </a:r>
          </a:p>
        </p:txBody>
      </p:sp>
      <p:sp>
        <p:nvSpPr>
          <p:cNvPr id="33" name="TextBox 24">
            <a:extLst>
              <a:ext uri="{FF2B5EF4-FFF2-40B4-BE49-F238E27FC236}">
                <a16:creationId xmlns:a16="http://schemas.microsoft.com/office/drawing/2014/main" id="{3CD80577-A3C9-557A-FF77-F2AB64056526}"/>
              </a:ext>
            </a:extLst>
          </p:cNvPr>
          <p:cNvSpPr txBox="1"/>
          <p:nvPr/>
        </p:nvSpPr>
        <p:spPr>
          <a:xfrm>
            <a:off x="9520862" y="6952603"/>
            <a:ext cx="3872837" cy="1723549"/>
          </a:xfrm>
          <a:prstGeom prst="rect">
            <a:avLst/>
          </a:prstGeom>
        </p:spPr>
        <p:txBody>
          <a:bodyPr lIns="0" tIns="0" rIns="0" bIns="0" rtlCol="0" anchor="t">
            <a:spAutoFit/>
          </a:bodyPr>
          <a:lstStyle/>
          <a:p>
            <a:pPr algn="ctr"/>
            <a:r>
              <a:rPr lang="es-ES" sz="1400" dirty="0">
                <a:latin typeface="Abadi" panose="020B0604020104020204" pitchFamily="34" charset="0"/>
              </a:rPr>
              <a:t>El desarrollo de habilidades del pensamiento y las competencias fundamentales es esencial para formar individuos creativos, innovadores y capaces de enfrentar los desafíos de una sociedad en constante cambio. Enseñar a aprender, a hacer, a ser y a vivir juntos no solo enriquece al individuo sino que también contribuye al progreso de la sociedad en general.</a:t>
            </a:r>
          </a:p>
        </p:txBody>
      </p:sp>
      <p:sp>
        <p:nvSpPr>
          <p:cNvPr id="34" name="Botón de acción: ir hacia delante o siguiente 33">
            <a:hlinkClick r:id="" action="ppaction://hlinkshowjump?jump=nextslide" highlightClick="1"/>
            <a:extLst>
              <a:ext uri="{FF2B5EF4-FFF2-40B4-BE49-F238E27FC236}">
                <a16:creationId xmlns:a16="http://schemas.microsoft.com/office/drawing/2014/main" id="{9A14288C-A60C-42ED-461A-BB480C5D4D0C}"/>
              </a:ext>
            </a:extLst>
          </p:cNvPr>
          <p:cNvSpPr/>
          <p:nvPr/>
        </p:nvSpPr>
        <p:spPr>
          <a:xfrm>
            <a:off x="16154400" y="9410700"/>
            <a:ext cx="914400" cy="60960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Botón de acción: ir a inicio 34">
            <a:hlinkClick r:id="rId14" action="ppaction://hlinksldjump" highlightClick="1"/>
            <a:extLst>
              <a:ext uri="{FF2B5EF4-FFF2-40B4-BE49-F238E27FC236}">
                <a16:creationId xmlns:a16="http://schemas.microsoft.com/office/drawing/2014/main" id="{8FFEEFEA-1A4A-7943-ECC6-6FC362294E1C}"/>
              </a:ext>
            </a:extLst>
          </p:cNvPr>
          <p:cNvSpPr/>
          <p:nvPr/>
        </p:nvSpPr>
        <p:spPr>
          <a:xfrm>
            <a:off x="2590800" y="9655311"/>
            <a:ext cx="685800" cy="631689"/>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4724401" y="7529834"/>
            <a:ext cx="8366165" cy="824623"/>
          </a:xfrm>
          <a:custGeom>
            <a:avLst/>
            <a:gdLst/>
            <a:ahLst/>
            <a:cxnLst/>
            <a:rect l="l" t="t" r="r" b="b"/>
            <a:pathLst>
              <a:path w="7315200" h="824623">
                <a:moveTo>
                  <a:pt x="0" y="0"/>
                </a:moveTo>
                <a:lnTo>
                  <a:pt x="7315200" y="0"/>
                </a:lnTo>
                <a:lnTo>
                  <a:pt x="7315200" y="824622"/>
                </a:lnTo>
                <a:lnTo>
                  <a:pt x="0" y="824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4" name="Freeform 4"/>
          <p:cNvSpPr/>
          <p:nvPr/>
        </p:nvSpPr>
        <p:spPr>
          <a:xfrm rot="-4081259">
            <a:off x="12621347" y="-6488196"/>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5" name="Freeform 5"/>
          <p:cNvSpPr/>
          <p:nvPr/>
        </p:nvSpPr>
        <p:spPr>
          <a:xfrm rot="-693140">
            <a:off x="-1995329" y="6928150"/>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7" name="TextBox 7"/>
          <p:cNvSpPr txBox="1"/>
          <p:nvPr/>
        </p:nvSpPr>
        <p:spPr>
          <a:xfrm>
            <a:off x="4953000" y="7744730"/>
            <a:ext cx="8077199" cy="689612"/>
          </a:xfrm>
          <a:prstGeom prst="rect">
            <a:avLst/>
          </a:prstGeom>
        </p:spPr>
        <p:txBody>
          <a:bodyPr wrap="square" lIns="0" tIns="0" rIns="0" bIns="0" rtlCol="0" anchor="t">
            <a:spAutoFit/>
          </a:bodyPr>
          <a:lstStyle/>
          <a:p>
            <a:pPr algn="ctr">
              <a:lnSpc>
                <a:spcPts val="2512"/>
              </a:lnSpc>
            </a:pPr>
            <a:r>
              <a:rPr lang="es-ES" sz="4000" b="1" dirty="0"/>
              <a:t>Importancia de las habilidades del pensamiento en la dirección</a:t>
            </a:r>
            <a:endParaRPr lang="en-US" sz="3600" b="1" spc="152" dirty="0">
              <a:solidFill>
                <a:srgbClr val="022033"/>
              </a:solidFill>
              <a:latin typeface="Comica"/>
            </a:endParaRPr>
          </a:p>
        </p:txBody>
      </p:sp>
      <p:pic>
        <p:nvPicPr>
          <p:cNvPr id="9" name="Imagen 8">
            <a:extLst>
              <a:ext uri="{FF2B5EF4-FFF2-40B4-BE49-F238E27FC236}">
                <a16:creationId xmlns:a16="http://schemas.microsoft.com/office/drawing/2014/main" id="{5762AAB1-EEA4-9622-675E-D40F9CF88E5D}"/>
              </a:ext>
            </a:extLst>
          </p:cNvPr>
          <p:cNvPicPr>
            <a:picLocks noChangeAspect="1"/>
          </p:cNvPicPr>
          <p:nvPr/>
        </p:nvPicPr>
        <p:blipFill>
          <a:blip r:embed="rId6"/>
          <a:stretch>
            <a:fillRect/>
          </a:stretch>
        </p:blipFill>
        <p:spPr>
          <a:xfrm>
            <a:off x="914400" y="1852658"/>
            <a:ext cx="9996819" cy="4888224"/>
          </a:xfrm>
          <a:prstGeom prst="rect">
            <a:avLst/>
          </a:prstGeom>
        </p:spPr>
      </p:pic>
      <p:sp>
        <p:nvSpPr>
          <p:cNvPr id="11" name="CuadroTexto 10">
            <a:extLst>
              <a:ext uri="{FF2B5EF4-FFF2-40B4-BE49-F238E27FC236}">
                <a16:creationId xmlns:a16="http://schemas.microsoft.com/office/drawing/2014/main" id="{4B5B5275-5032-635D-AB73-4EE43BEC8430}"/>
              </a:ext>
            </a:extLst>
          </p:cNvPr>
          <p:cNvSpPr txBox="1"/>
          <p:nvPr/>
        </p:nvSpPr>
        <p:spPr>
          <a:xfrm>
            <a:off x="178759" y="392922"/>
            <a:ext cx="5695950" cy="2308324"/>
          </a:xfrm>
          <a:prstGeom prst="rect">
            <a:avLst/>
          </a:prstGeom>
          <a:noFill/>
        </p:spPr>
        <p:txBody>
          <a:bodyPr wrap="square">
            <a:spAutoFit/>
          </a:bodyPr>
          <a:lstStyle/>
          <a:p>
            <a:pPr algn="ctr"/>
            <a:r>
              <a:rPr lang="es-ES" sz="2400" dirty="0">
                <a:solidFill>
                  <a:schemeClr val="accent2">
                    <a:lumMod val="75000"/>
                  </a:schemeClr>
                </a:solidFill>
                <a:latin typeface="Abadi" panose="020B0604020104020204" pitchFamily="34" charset="0"/>
              </a:rPr>
              <a:t>La forma de vinculación entre los conceptos de habilidad, destreza y capacidad se propone como una explicación del concepto de capacidad como potencial de acción en el ser humano.</a:t>
            </a:r>
          </a:p>
        </p:txBody>
      </p:sp>
      <p:sp>
        <p:nvSpPr>
          <p:cNvPr id="12" name="CuadroTexto 11">
            <a:extLst>
              <a:ext uri="{FF2B5EF4-FFF2-40B4-BE49-F238E27FC236}">
                <a16:creationId xmlns:a16="http://schemas.microsoft.com/office/drawing/2014/main" id="{E865194E-639A-C540-46C0-FF66BFF4A996}"/>
              </a:ext>
            </a:extLst>
          </p:cNvPr>
          <p:cNvSpPr txBox="1"/>
          <p:nvPr/>
        </p:nvSpPr>
        <p:spPr>
          <a:xfrm>
            <a:off x="11677650" y="1679254"/>
            <a:ext cx="5695950" cy="5509200"/>
          </a:xfrm>
          <a:prstGeom prst="rect">
            <a:avLst/>
          </a:prstGeom>
          <a:solidFill>
            <a:schemeClr val="accent4">
              <a:lumMod val="40000"/>
              <a:lumOff val="60000"/>
            </a:schemeClr>
          </a:solidFill>
        </p:spPr>
        <p:txBody>
          <a:bodyPr wrap="square">
            <a:spAutoFit/>
          </a:bodyPr>
          <a:lstStyle/>
          <a:p>
            <a:pPr algn="ctr"/>
            <a:r>
              <a:rPr lang="es-ES" sz="2400" dirty="0">
                <a:solidFill>
                  <a:schemeClr val="accent2">
                    <a:lumMod val="75000"/>
                  </a:schemeClr>
                </a:solidFill>
                <a:latin typeface="Abadi" panose="020B0604020104020204" pitchFamily="34" charset="0"/>
              </a:rPr>
              <a:t>Ejemplo</a:t>
            </a:r>
          </a:p>
          <a:p>
            <a:pPr algn="ctr"/>
            <a:endParaRPr lang="es-ES" sz="2400" dirty="0">
              <a:solidFill>
                <a:schemeClr val="accent2">
                  <a:lumMod val="75000"/>
                </a:schemeClr>
              </a:solidFill>
              <a:latin typeface="Abadi" panose="020B0604020104020204" pitchFamily="34" charset="0"/>
            </a:endParaRPr>
          </a:p>
          <a:p>
            <a:pPr algn="just">
              <a:buFont typeface="Arial" panose="020B0604020202020204" pitchFamily="34" charset="0"/>
              <a:buChar char="•"/>
            </a:pPr>
            <a:r>
              <a:rPr lang="es-ES" sz="2000" b="1" dirty="0">
                <a:latin typeface="Abadi" panose="020B0604020104020204" pitchFamily="34" charset="0"/>
              </a:rPr>
              <a:t>Capacidad: </a:t>
            </a:r>
            <a:r>
              <a:rPr lang="es-ES" sz="2000" dirty="0">
                <a:latin typeface="Abadi" panose="020B0604020104020204" pitchFamily="34" charset="0"/>
              </a:rPr>
              <a:t>Una persona tiene la capacidad innata para resolver problemas lógicos.</a:t>
            </a:r>
          </a:p>
          <a:p>
            <a:pPr algn="just">
              <a:buFont typeface="Arial" panose="020B0604020202020204" pitchFamily="34" charset="0"/>
              <a:buChar char="•"/>
            </a:pPr>
            <a:r>
              <a:rPr lang="es-ES" sz="2000" b="1" dirty="0">
                <a:latin typeface="Abadi" panose="020B0604020104020204" pitchFamily="34" charset="0"/>
              </a:rPr>
              <a:t>Habilidad: </a:t>
            </a:r>
            <a:r>
              <a:rPr lang="es-ES" sz="2000" dirty="0">
                <a:latin typeface="Abadi" panose="020B0604020104020204" pitchFamily="34" charset="0"/>
              </a:rPr>
              <a:t>Esta capacidad se desarrolla a través de la educación formal, aprendiendo técnicas de pensamiento crítico y resolución de problemas.</a:t>
            </a:r>
          </a:p>
          <a:p>
            <a:pPr algn="just">
              <a:buFont typeface="Arial" panose="020B0604020202020204" pitchFamily="34" charset="0"/>
              <a:buChar char="•"/>
            </a:pPr>
            <a:r>
              <a:rPr lang="es-ES" sz="2000" b="1" dirty="0">
                <a:latin typeface="Abadi" panose="020B0604020104020204" pitchFamily="34" charset="0"/>
              </a:rPr>
              <a:t>Destreza: </a:t>
            </a:r>
            <a:r>
              <a:rPr lang="es-ES" sz="2000" dirty="0">
                <a:latin typeface="Abadi" panose="020B0604020104020204" pitchFamily="34" charset="0"/>
              </a:rPr>
              <a:t>Con la práctica constante, la persona se vuelve muy hábil en la resolución de problemas complejos y puede hacerlo rápidamente y con precisión.</a:t>
            </a:r>
          </a:p>
          <a:p>
            <a:pPr algn="just">
              <a:buFont typeface="Arial" panose="020B0604020202020204" pitchFamily="34" charset="0"/>
              <a:buChar char="•"/>
            </a:pPr>
            <a:r>
              <a:rPr lang="es-ES" sz="2000" b="1" dirty="0">
                <a:latin typeface="Abadi" panose="020B0604020104020204" pitchFamily="34" charset="0"/>
              </a:rPr>
              <a:t>Competencia</a:t>
            </a:r>
            <a:r>
              <a:rPr lang="es-ES" sz="2000" dirty="0">
                <a:latin typeface="Abadi" panose="020B0604020104020204" pitchFamily="34" charset="0"/>
              </a:rPr>
              <a:t>: Finalmente, la persona integra esta destreza con otros conocimientos y habilidades (como la comunicación efectiva y el trabajo en equipo) para ser competente en su trabajo como analista de datos.</a:t>
            </a:r>
          </a:p>
          <a:p>
            <a:pPr algn="ctr"/>
            <a:endParaRPr lang="es-ES" sz="2400" dirty="0">
              <a:solidFill>
                <a:schemeClr val="accent2">
                  <a:lumMod val="75000"/>
                </a:schemeClr>
              </a:solidFill>
              <a:latin typeface="Abadi" panose="020B0604020104020204" pitchFamily="34" charset="0"/>
            </a:endParaRPr>
          </a:p>
        </p:txBody>
      </p:sp>
      <p:sp>
        <p:nvSpPr>
          <p:cNvPr id="13" name="Botón de acción: ir hacia delante o siguiente 12">
            <a:hlinkClick r:id="" action="ppaction://hlinkshowjump?jump=nextslide" highlightClick="1"/>
            <a:extLst>
              <a:ext uri="{FF2B5EF4-FFF2-40B4-BE49-F238E27FC236}">
                <a16:creationId xmlns:a16="http://schemas.microsoft.com/office/drawing/2014/main" id="{8FC409EE-6161-DE51-2F62-76B8BB638B06}"/>
              </a:ext>
            </a:extLst>
          </p:cNvPr>
          <p:cNvSpPr/>
          <p:nvPr/>
        </p:nvSpPr>
        <p:spPr>
          <a:xfrm>
            <a:off x="16154400" y="9410700"/>
            <a:ext cx="914400" cy="60960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a inicio 13">
            <a:hlinkClick r:id="rId7" action="ppaction://hlinksldjump" highlightClick="1"/>
            <a:extLst>
              <a:ext uri="{FF2B5EF4-FFF2-40B4-BE49-F238E27FC236}">
                <a16:creationId xmlns:a16="http://schemas.microsoft.com/office/drawing/2014/main" id="{DAB59C7C-E997-4DC7-C701-82C82099489A}"/>
              </a:ext>
            </a:extLst>
          </p:cNvPr>
          <p:cNvSpPr/>
          <p:nvPr/>
        </p:nvSpPr>
        <p:spPr>
          <a:xfrm>
            <a:off x="2590800" y="9655311"/>
            <a:ext cx="685800" cy="631689"/>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62000" y="2420795"/>
            <a:ext cx="7367718" cy="7649915"/>
          </a:xfrm>
          <a:prstGeom prst="rect">
            <a:avLst/>
          </a:prstGeom>
        </p:spPr>
        <p:txBody>
          <a:bodyPr wrap="square" lIns="0" tIns="0" rIns="0" bIns="0" rtlCol="0" anchor="t">
            <a:spAutoFit/>
          </a:bodyPr>
          <a:lstStyle/>
          <a:p>
            <a:pPr algn="ctr">
              <a:lnSpc>
                <a:spcPts val="4348"/>
              </a:lnSpc>
              <a:spcBef>
                <a:spcPct val="0"/>
              </a:spcBef>
            </a:pPr>
            <a:r>
              <a:rPr lang="es-ES" sz="2000" dirty="0"/>
              <a:t>El desarrollo de habilidades del pensamiento debe contribuir en el proceso de las actividades propias de la enseñanza aprendizaje a través del pensamiento (observación, comparación, clasificación, análisis y síntesis, etc.). Asimismo, debe ayudar en la toma de decisiones para la resolución de problemas, la comunicación y el desarrollo de la creatividad en los ámbitos académico y laboral. La actividad directiva se caracteriza por el proceso constante de recepción y transmisión de información. La comunicación efectiva facilita las relaciones interpersonales para resolver conflictos laborales, llevar a cabo reuniones de trabajo, atender llamadas telefónicas, elaborar documentos escritos (proyectos de factibilidad de negocios, manuales de procedimientos, reglamentos, circulares, cartas personales). Para tener un desempeño efectivo, un directivo debe dominar diversas habilidades del pensamiento.</a:t>
            </a:r>
            <a:endParaRPr lang="en-US" sz="2000" dirty="0"/>
          </a:p>
        </p:txBody>
      </p:sp>
      <p:sp>
        <p:nvSpPr>
          <p:cNvPr id="4" name="TextBox 4"/>
          <p:cNvSpPr txBox="1"/>
          <p:nvPr/>
        </p:nvSpPr>
        <p:spPr>
          <a:xfrm>
            <a:off x="1711560" y="1114425"/>
            <a:ext cx="14864881" cy="1198405"/>
          </a:xfrm>
          <a:prstGeom prst="rect">
            <a:avLst/>
          </a:prstGeom>
        </p:spPr>
        <p:txBody>
          <a:bodyPr lIns="0" tIns="0" rIns="0" bIns="0" rtlCol="0" anchor="t">
            <a:spAutoFit/>
          </a:bodyPr>
          <a:lstStyle/>
          <a:p>
            <a:pPr algn="ctr">
              <a:lnSpc>
                <a:spcPts val="10679"/>
              </a:lnSpc>
            </a:pPr>
            <a:r>
              <a:rPr lang="en-US" sz="6600" spc="-963" dirty="0">
                <a:solidFill>
                  <a:srgbClr val="022033"/>
                </a:solidFill>
                <a:latin typeface="Comica"/>
              </a:rPr>
              <a:t>HABILIDADES DEL DIRECTIVO</a:t>
            </a:r>
          </a:p>
        </p:txBody>
      </p:sp>
      <p:sp>
        <p:nvSpPr>
          <p:cNvPr id="5" name="Freeform 5"/>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6" name="Freeform 6"/>
          <p:cNvSpPr/>
          <p:nvPr/>
        </p:nvSpPr>
        <p:spPr>
          <a:xfrm rot="2003101">
            <a:off x="-3298647" y="-5187192"/>
            <a:ext cx="6597293" cy="9500102"/>
          </a:xfrm>
          <a:custGeom>
            <a:avLst/>
            <a:gdLst/>
            <a:ahLst/>
            <a:cxnLst/>
            <a:rect l="l" t="t" r="r" b="b"/>
            <a:pathLst>
              <a:path w="6597293" h="9500102">
                <a:moveTo>
                  <a:pt x="0" y="0"/>
                </a:moveTo>
                <a:lnTo>
                  <a:pt x="6597294" y="0"/>
                </a:lnTo>
                <a:lnTo>
                  <a:pt x="6597294" y="9500103"/>
                </a:lnTo>
                <a:lnTo>
                  <a:pt x="0" y="9500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pic>
        <p:nvPicPr>
          <p:cNvPr id="8" name="Imagen 7">
            <a:extLst>
              <a:ext uri="{FF2B5EF4-FFF2-40B4-BE49-F238E27FC236}">
                <a16:creationId xmlns:a16="http://schemas.microsoft.com/office/drawing/2014/main" id="{447DB171-F7BC-770F-57C8-3BE311657B06}"/>
              </a:ext>
            </a:extLst>
          </p:cNvPr>
          <p:cNvPicPr>
            <a:picLocks noChangeAspect="1"/>
          </p:cNvPicPr>
          <p:nvPr/>
        </p:nvPicPr>
        <p:blipFill>
          <a:blip r:embed="rId6"/>
          <a:stretch>
            <a:fillRect/>
          </a:stretch>
        </p:blipFill>
        <p:spPr>
          <a:xfrm>
            <a:off x="9121794" y="2905756"/>
            <a:ext cx="7454647" cy="6266819"/>
          </a:xfrm>
          <a:prstGeom prst="rect">
            <a:avLst/>
          </a:prstGeom>
        </p:spPr>
      </p:pic>
      <p:sp>
        <p:nvSpPr>
          <p:cNvPr id="9" name="Botón de acción: ir hacia delante o siguiente 8">
            <a:hlinkClick r:id="" action="ppaction://hlinkshowjump?jump=nextslide" highlightClick="1"/>
            <a:extLst>
              <a:ext uri="{FF2B5EF4-FFF2-40B4-BE49-F238E27FC236}">
                <a16:creationId xmlns:a16="http://schemas.microsoft.com/office/drawing/2014/main" id="{F52F983F-A4CC-5E5E-7A4E-9435134CC9E1}"/>
              </a:ext>
            </a:extLst>
          </p:cNvPr>
          <p:cNvSpPr/>
          <p:nvPr/>
        </p:nvSpPr>
        <p:spPr>
          <a:xfrm>
            <a:off x="16154400" y="9410700"/>
            <a:ext cx="914400" cy="60960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Botón de acción: ir a inicio 9">
            <a:hlinkClick r:id="rId7" action="ppaction://hlinksldjump" highlightClick="1"/>
            <a:extLst>
              <a:ext uri="{FF2B5EF4-FFF2-40B4-BE49-F238E27FC236}">
                <a16:creationId xmlns:a16="http://schemas.microsoft.com/office/drawing/2014/main" id="{97A9422F-1BB1-9A6D-A765-BB9054BEEB14}"/>
              </a:ext>
            </a:extLst>
          </p:cNvPr>
          <p:cNvSpPr/>
          <p:nvPr/>
        </p:nvSpPr>
        <p:spPr>
          <a:xfrm>
            <a:off x="419100" y="9546986"/>
            <a:ext cx="685800" cy="631689"/>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249363">
            <a:off x="-2883151" y="62325"/>
            <a:ext cx="10452435" cy="15051507"/>
          </a:xfrm>
          <a:custGeom>
            <a:avLst/>
            <a:gdLst/>
            <a:ahLst/>
            <a:cxnLst/>
            <a:rect l="l" t="t" r="r" b="b"/>
            <a:pathLst>
              <a:path w="10452435" h="15051507">
                <a:moveTo>
                  <a:pt x="0" y="0"/>
                </a:moveTo>
                <a:lnTo>
                  <a:pt x="10452435" y="0"/>
                </a:lnTo>
                <a:lnTo>
                  <a:pt x="10452435" y="15051507"/>
                </a:lnTo>
                <a:lnTo>
                  <a:pt x="0" y="15051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529016">
            <a:off x="11389490" y="4379819"/>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Freeform 4"/>
          <p:cNvSpPr/>
          <p:nvPr/>
        </p:nvSpPr>
        <p:spPr>
          <a:xfrm rot="8100000" flipH="1" flipV="1">
            <a:off x="12361408" y="-7604113"/>
            <a:ext cx="8871440" cy="12774874"/>
          </a:xfrm>
          <a:custGeom>
            <a:avLst/>
            <a:gdLst/>
            <a:ahLst/>
            <a:cxnLst/>
            <a:rect l="l" t="t" r="r" b="b"/>
            <a:pathLst>
              <a:path w="8871440" h="12774874">
                <a:moveTo>
                  <a:pt x="8871440" y="12774874"/>
                </a:moveTo>
                <a:lnTo>
                  <a:pt x="0" y="12774874"/>
                </a:lnTo>
                <a:lnTo>
                  <a:pt x="0" y="0"/>
                </a:lnTo>
                <a:lnTo>
                  <a:pt x="8871440" y="0"/>
                </a:lnTo>
                <a:lnTo>
                  <a:pt x="8871440" y="1277487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grpSp>
        <p:nvGrpSpPr>
          <p:cNvPr id="5" name="Group 5"/>
          <p:cNvGrpSpPr/>
          <p:nvPr/>
        </p:nvGrpSpPr>
        <p:grpSpPr>
          <a:xfrm>
            <a:off x="1905001" y="2424651"/>
            <a:ext cx="5257800" cy="7138449"/>
            <a:chOff x="0" y="0"/>
            <a:chExt cx="2920368" cy="864937"/>
          </a:xfrm>
        </p:grpSpPr>
        <p:sp>
          <p:nvSpPr>
            <p:cNvPr id="6" name="Freeform 6"/>
            <p:cNvSpPr/>
            <p:nvPr/>
          </p:nvSpPr>
          <p:spPr>
            <a:xfrm>
              <a:off x="0" y="0"/>
              <a:ext cx="2920368" cy="864937"/>
            </a:xfrm>
            <a:custGeom>
              <a:avLst/>
              <a:gdLst/>
              <a:ahLst/>
              <a:cxnLst/>
              <a:rect l="l" t="t" r="r" b="b"/>
              <a:pathLst>
                <a:path w="2920368" h="864937">
                  <a:moveTo>
                    <a:pt x="0" y="0"/>
                  </a:moveTo>
                  <a:lnTo>
                    <a:pt x="2920368" y="0"/>
                  </a:lnTo>
                  <a:lnTo>
                    <a:pt x="2920368" y="864937"/>
                  </a:lnTo>
                  <a:lnTo>
                    <a:pt x="0" y="864937"/>
                  </a:lnTo>
                  <a:close/>
                </a:path>
              </a:pathLst>
            </a:custGeom>
            <a:solidFill>
              <a:srgbClr val="FFFFFF"/>
            </a:solidFill>
          </p:spPr>
          <p:txBody>
            <a:bodyPr/>
            <a:lstStyle/>
            <a:p>
              <a:endParaRPr lang="es-ES"/>
            </a:p>
          </p:txBody>
        </p:sp>
        <p:sp>
          <p:nvSpPr>
            <p:cNvPr id="7" name="TextBox 7"/>
            <p:cNvSpPr txBox="1"/>
            <p:nvPr/>
          </p:nvSpPr>
          <p:spPr>
            <a:xfrm>
              <a:off x="0" y="-38100"/>
              <a:ext cx="2920368" cy="903037"/>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905001" y="2589894"/>
            <a:ext cx="4952999" cy="6953827"/>
          </a:xfrm>
          <a:prstGeom prst="rect">
            <a:avLst/>
          </a:prstGeom>
        </p:spPr>
        <p:txBody>
          <a:bodyPr wrap="square" lIns="0" tIns="0" rIns="0" bIns="0" rtlCol="0" anchor="t">
            <a:spAutoFit/>
          </a:bodyPr>
          <a:lstStyle/>
          <a:p>
            <a:pPr algn="ctr">
              <a:lnSpc>
                <a:spcPts val="3219"/>
              </a:lnSpc>
              <a:spcBef>
                <a:spcPct val="0"/>
              </a:spcBef>
            </a:pPr>
            <a:r>
              <a:rPr lang="es-ES" sz="2400" dirty="0">
                <a:latin typeface="Abadi" panose="020B0604020104020204" pitchFamily="34" charset="0"/>
              </a:rPr>
              <a:t>Las prácticas e investigaciones centradas en las habilidades identifican cuatro áreas del pensamiento crítico: razonamiento, solución de problemas, toma de decisiones y aprender a pensar. El pensamiento crítico requiere de las habilidades básicas, de acuerdo con la taxonomía de Benjamín Bloom, quien divide la forma en que las personas aprenden su desempeño intelectual en tres áreas: cognitiva, psicomotriz y afectiva. En este caso, corresponden a la cognitiva los objetivos educativos, los cuales se rigen por una estructura jerárquica que va de lo simple a lo complejo.</a:t>
            </a:r>
            <a:endParaRPr lang="en-US" sz="2299" spc="128" dirty="0">
              <a:solidFill>
                <a:srgbClr val="022033"/>
              </a:solidFill>
              <a:latin typeface="Abadi" panose="020B0604020104020204" pitchFamily="34" charset="0"/>
            </a:endParaRPr>
          </a:p>
        </p:txBody>
      </p:sp>
      <p:sp>
        <p:nvSpPr>
          <p:cNvPr id="10" name="TextBox 10"/>
          <p:cNvSpPr txBox="1"/>
          <p:nvPr/>
        </p:nvSpPr>
        <p:spPr>
          <a:xfrm>
            <a:off x="3200400" y="404629"/>
            <a:ext cx="10052231" cy="1165897"/>
          </a:xfrm>
          <a:prstGeom prst="rect">
            <a:avLst/>
          </a:prstGeom>
        </p:spPr>
        <p:txBody>
          <a:bodyPr wrap="square" lIns="0" tIns="0" rIns="0" bIns="0" rtlCol="0" anchor="t">
            <a:spAutoFit/>
          </a:bodyPr>
          <a:lstStyle/>
          <a:p>
            <a:pPr algn="ctr">
              <a:lnSpc>
                <a:spcPts val="4840"/>
              </a:lnSpc>
              <a:spcBef>
                <a:spcPct val="0"/>
              </a:spcBef>
            </a:pPr>
            <a:r>
              <a:rPr lang="en-US" sz="3457" spc="193" dirty="0">
                <a:solidFill>
                  <a:srgbClr val="022033"/>
                </a:solidFill>
                <a:latin typeface="Comica"/>
              </a:rPr>
              <a:t>HABILIDADES DEL PENSAMIENTO CRITICO</a:t>
            </a:r>
          </a:p>
        </p:txBody>
      </p:sp>
      <p:pic>
        <p:nvPicPr>
          <p:cNvPr id="12" name="Imagen 11">
            <a:extLst>
              <a:ext uri="{FF2B5EF4-FFF2-40B4-BE49-F238E27FC236}">
                <a16:creationId xmlns:a16="http://schemas.microsoft.com/office/drawing/2014/main" id="{A636EB40-8072-0407-7E73-972CEFB6BA00}"/>
              </a:ext>
            </a:extLst>
          </p:cNvPr>
          <p:cNvPicPr>
            <a:picLocks noChangeAspect="1"/>
          </p:cNvPicPr>
          <p:nvPr/>
        </p:nvPicPr>
        <p:blipFill>
          <a:blip r:embed="rId8"/>
          <a:stretch>
            <a:fillRect/>
          </a:stretch>
        </p:blipFill>
        <p:spPr>
          <a:xfrm>
            <a:off x="7553696" y="3217612"/>
            <a:ext cx="9835042" cy="5238081"/>
          </a:xfrm>
          <a:prstGeom prst="rect">
            <a:avLst/>
          </a:prstGeom>
        </p:spPr>
      </p:pic>
      <p:sp>
        <p:nvSpPr>
          <p:cNvPr id="13" name="Botón de acción: ir hacia delante o siguiente 12">
            <a:hlinkClick r:id="" action="ppaction://hlinkshowjump?jump=nextslide" highlightClick="1"/>
            <a:extLst>
              <a:ext uri="{FF2B5EF4-FFF2-40B4-BE49-F238E27FC236}">
                <a16:creationId xmlns:a16="http://schemas.microsoft.com/office/drawing/2014/main" id="{D8A3CFDF-E1CC-A230-28D8-966E88E41A22}"/>
              </a:ext>
            </a:extLst>
          </p:cNvPr>
          <p:cNvSpPr/>
          <p:nvPr/>
        </p:nvSpPr>
        <p:spPr>
          <a:xfrm>
            <a:off x="16154400" y="9410700"/>
            <a:ext cx="914400" cy="60960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Botón de acción: ir a inicio 13">
            <a:hlinkClick r:id="rId9" action="ppaction://hlinksldjump" highlightClick="1"/>
            <a:extLst>
              <a:ext uri="{FF2B5EF4-FFF2-40B4-BE49-F238E27FC236}">
                <a16:creationId xmlns:a16="http://schemas.microsoft.com/office/drawing/2014/main" id="{15D0AE3E-2A8B-77DB-A4C3-A292B859899A}"/>
              </a:ext>
            </a:extLst>
          </p:cNvPr>
          <p:cNvSpPr/>
          <p:nvPr/>
        </p:nvSpPr>
        <p:spPr>
          <a:xfrm>
            <a:off x="809256" y="9388611"/>
            <a:ext cx="685800" cy="631689"/>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03101">
            <a:off x="16464806" y="341401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7643598" flipH="1" flipV="1">
            <a:off x="8344729" y="7726016"/>
            <a:ext cx="6597293" cy="9500102"/>
          </a:xfrm>
          <a:custGeom>
            <a:avLst/>
            <a:gdLst/>
            <a:ahLst/>
            <a:cxnLst/>
            <a:rect l="l" t="t" r="r" b="b"/>
            <a:pathLst>
              <a:path w="6597293" h="9500102">
                <a:moveTo>
                  <a:pt x="6597293" y="9500103"/>
                </a:moveTo>
                <a:lnTo>
                  <a:pt x="0" y="9500103"/>
                </a:lnTo>
                <a:lnTo>
                  <a:pt x="0" y="0"/>
                </a:lnTo>
                <a:lnTo>
                  <a:pt x="6597293" y="0"/>
                </a:lnTo>
                <a:lnTo>
                  <a:pt x="6597293" y="950010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Freeform 4"/>
          <p:cNvSpPr/>
          <p:nvPr/>
        </p:nvSpPr>
        <p:spPr>
          <a:xfrm rot="1858296">
            <a:off x="2567670" y="8247910"/>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5" name="Freeform 5"/>
          <p:cNvSpPr/>
          <p:nvPr/>
        </p:nvSpPr>
        <p:spPr>
          <a:xfrm rot="813916">
            <a:off x="-2916636" y="4846793"/>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6" name="Freeform 6"/>
          <p:cNvSpPr/>
          <p:nvPr/>
        </p:nvSpPr>
        <p:spPr>
          <a:xfrm rot="2003101">
            <a:off x="-3298647" y="-3865792"/>
            <a:ext cx="6597293" cy="9500102"/>
          </a:xfrm>
          <a:custGeom>
            <a:avLst/>
            <a:gdLst/>
            <a:ahLst/>
            <a:cxnLst/>
            <a:rect l="l" t="t" r="r" b="b"/>
            <a:pathLst>
              <a:path w="6597293" h="9500102">
                <a:moveTo>
                  <a:pt x="0" y="0"/>
                </a:moveTo>
                <a:lnTo>
                  <a:pt x="6597294" y="0"/>
                </a:lnTo>
                <a:lnTo>
                  <a:pt x="6597294" y="9500102"/>
                </a:lnTo>
                <a:lnTo>
                  <a:pt x="0" y="9500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7" name="Freeform 7"/>
          <p:cNvSpPr/>
          <p:nvPr/>
        </p:nvSpPr>
        <p:spPr>
          <a:xfrm>
            <a:off x="1234593" y="2793001"/>
            <a:ext cx="6194944" cy="5707629"/>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a:p>
        </p:txBody>
      </p:sp>
      <p:sp>
        <p:nvSpPr>
          <p:cNvPr id="11" name="Freeform 11"/>
          <p:cNvSpPr/>
          <p:nvPr/>
        </p:nvSpPr>
        <p:spPr>
          <a:xfrm rot="-3299222">
            <a:off x="13342853" y="-5326711"/>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12" name="Freeform 12"/>
          <p:cNvSpPr/>
          <p:nvPr/>
        </p:nvSpPr>
        <p:spPr>
          <a:xfrm rot="1858296">
            <a:off x="5076496" y="-7333860"/>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S"/>
          </a:p>
        </p:txBody>
      </p:sp>
      <p:sp>
        <p:nvSpPr>
          <p:cNvPr id="14" name="TextBox 14"/>
          <p:cNvSpPr txBox="1"/>
          <p:nvPr/>
        </p:nvSpPr>
        <p:spPr>
          <a:xfrm>
            <a:off x="2252117" y="1218809"/>
            <a:ext cx="6867007" cy="1165897"/>
          </a:xfrm>
          <a:prstGeom prst="rect">
            <a:avLst/>
          </a:prstGeom>
        </p:spPr>
        <p:txBody>
          <a:bodyPr wrap="square" lIns="0" tIns="0" rIns="0" bIns="0" rtlCol="0" anchor="t">
            <a:spAutoFit/>
          </a:bodyPr>
          <a:lstStyle/>
          <a:p>
            <a:pPr algn="ctr">
              <a:lnSpc>
                <a:spcPts val="4840"/>
              </a:lnSpc>
              <a:spcBef>
                <a:spcPct val="0"/>
              </a:spcBef>
            </a:pPr>
            <a:r>
              <a:rPr lang="en-US" sz="3457" spc="193" dirty="0">
                <a:solidFill>
                  <a:srgbClr val="022033"/>
                </a:solidFill>
                <a:latin typeface="Comica"/>
              </a:rPr>
              <a:t>ELEMENTOS DEL PENSAMIENTO</a:t>
            </a:r>
          </a:p>
        </p:txBody>
      </p:sp>
      <p:sp>
        <p:nvSpPr>
          <p:cNvPr id="17" name="TextBox 17"/>
          <p:cNvSpPr txBox="1"/>
          <p:nvPr/>
        </p:nvSpPr>
        <p:spPr>
          <a:xfrm>
            <a:off x="1503649" y="3186519"/>
            <a:ext cx="5925887" cy="4854470"/>
          </a:xfrm>
          <a:prstGeom prst="rect">
            <a:avLst/>
          </a:prstGeom>
        </p:spPr>
        <p:txBody>
          <a:bodyPr wrap="square" lIns="0" tIns="0" rIns="0" bIns="0" rtlCol="0" anchor="t">
            <a:spAutoFit/>
          </a:bodyPr>
          <a:lstStyle/>
          <a:p>
            <a:pPr algn="ctr">
              <a:lnSpc>
                <a:spcPts val="2659"/>
              </a:lnSpc>
              <a:spcBef>
                <a:spcPct val="0"/>
              </a:spcBef>
            </a:pPr>
            <a:r>
              <a:rPr lang="es-ES" sz="2800" dirty="0">
                <a:latin typeface="Abadi" panose="020B0604020104020204" pitchFamily="34" charset="0"/>
              </a:rPr>
              <a:t>Castillo (2004) refiere que los procesos básicos de pensamiento son operaciones capaces de actuar sobre estímulos concretos, situaciones o representaciones mentales, para generar nuevas acciones motoras. Mientras tanto, las habilidades de pensamiento creador son las destrezas mentales que permiten ir más allá del conocimiento aceptado y crear nuevo conocimiento, proceso que se puede comparar al aplicar una metodología científica para crear, desarrollar o descubrir nuevos conocimientos</a:t>
            </a:r>
            <a:endParaRPr lang="en-US" sz="2400" spc="106" dirty="0">
              <a:solidFill>
                <a:srgbClr val="022033"/>
              </a:solidFill>
              <a:latin typeface="Abadi" panose="020B0604020104020204" pitchFamily="34" charset="0"/>
            </a:endParaRPr>
          </a:p>
        </p:txBody>
      </p:sp>
      <p:pic>
        <p:nvPicPr>
          <p:cNvPr id="21" name="Imagen 20">
            <a:extLst>
              <a:ext uri="{FF2B5EF4-FFF2-40B4-BE49-F238E27FC236}">
                <a16:creationId xmlns:a16="http://schemas.microsoft.com/office/drawing/2014/main" id="{45467239-AC34-DB43-B8C2-16EB858F663F}"/>
              </a:ext>
            </a:extLst>
          </p:cNvPr>
          <p:cNvPicPr>
            <a:picLocks noChangeAspect="1"/>
          </p:cNvPicPr>
          <p:nvPr/>
        </p:nvPicPr>
        <p:blipFill>
          <a:blip r:embed="rId12"/>
          <a:stretch>
            <a:fillRect/>
          </a:stretch>
        </p:blipFill>
        <p:spPr>
          <a:xfrm>
            <a:off x="7696452" y="2626580"/>
            <a:ext cx="10670876" cy="5155853"/>
          </a:xfrm>
          <a:prstGeom prst="rect">
            <a:avLst/>
          </a:prstGeom>
        </p:spPr>
      </p:pic>
      <p:pic>
        <p:nvPicPr>
          <p:cNvPr id="23" name="Imagen 22">
            <a:extLst>
              <a:ext uri="{FF2B5EF4-FFF2-40B4-BE49-F238E27FC236}">
                <a16:creationId xmlns:a16="http://schemas.microsoft.com/office/drawing/2014/main" id="{7FB6A0C6-17A7-77A8-574E-3D8EE44CF357}"/>
              </a:ext>
            </a:extLst>
          </p:cNvPr>
          <p:cNvPicPr>
            <a:picLocks noChangeAspect="1"/>
          </p:cNvPicPr>
          <p:nvPr/>
        </p:nvPicPr>
        <p:blipFill>
          <a:blip r:embed="rId13"/>
          <a:stretch>
            <a:fillRect/>
          </a:stretch>
        </p:blipFill>
        <p:spPr>
          <a:xfrm>
            <a:off x="7779080" y="7671833"/>
            <a:ext cx="4001058" cy="352474"/>
          </a:xfrm>
          <a:prstGeom prst="rect">
            <a:avLst/>
          </a:prstGeom>
        </p:spPr>
      </p:pic>
      <p:sp>
        <p:nvSpPr>
          <p:cNvPr id="24" name="Botón de acción: ir hacia delante o siguiente 23">
            <a:hlinkClick r:id="" action="ppaction://hlinkshowjump?jump=nextslide" highlightClick="1"/>
            <a:extLst>
              <a:ext uri="{FF2B5EF4-FFF2-40B4-BE49-F238E27FC236}">
                <a16:creationId xmlns:a16="http://schemas.microsoft.com/office/drawing/2014/main" id="{F56AC9D4-5E01-3794-FCC2-0F4AD4D3BD8A}"/>
              </a:ext>
            </a:extLst>
          </p:cNvPr>
          <p:cNvSpPr/>
          <p:nvPr/>
        </p:nvSpPr>
        <p:spPr>
          <a:xfrm>
            <a:off x="16154400" y="9410700"/>
            <a:ext cx="914400" cy="60960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Botón de acción: ir a inicio 24">
            <a:hlinkClick r:id="rId14" action="ppaction://hlinksldjump" highlightClick="1"/>
            <a:extLst>
              <a:ext uri="{FF2B5EF4-FFF2-40B4-BE49-F238E27FC236}">
                <a16:creationId xmlns:a16="http://schemas.microsoft.com/office/drawing/2014/main" id="{8D2CB520-FB02-2393-7195-3DE7A19943CC}"/>
              </a:ext>
            </a:extLst>
          </p:cNvPr>
          <p:cNvSpPr/>
          <p:nvPr/>
        </p:nvSpPr>
        <p:spPr>
          <a:xfrm>
            <a:off x="2590800" y="9655311"/>
            <a:ext cx="685800" cy="631689"/>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240581"/>
            <a:ext cx="9296400" cy="895920"/>
          </a:xfrm>
          <a:custGeom>
            <a:avLst/>
            <a:gdLst/>
            <a:ahLst/>
            <a:cxnLst/>
            <a:rect l="l" t="t" r="r" b="b"/>
            <a:pathLst>
              <a:path w="7315200" h="824623">
                <a:moveTo>
                  <a:pt x="0" y="0"/>
                </a:moveTo>
                <a:lnTo>
                  <a:pt x="7315200" y="0"/>
                </a:lnTo>
                <a:lnTo>
                  <a:pt x="7315200" y="824623"/>
                </a:lnTo>
                <a:lnTo>
                  <a:pt x="0" y="824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3" name="Freeform 3"/>
          <p:cNvSpPr/>
          <p:nvPr/>
        </p:nvSpPr>
        <p:spPr>
          <a:xfrm rot="-693140">
            <a:off x="-1995329" y="6928150"/>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4" name="Freeform 4"/>
          <p:cNvSpPr/>
          <p:nvPr/>
        </p:nvSpPr>
        <p:spPr>
          <a:xfrm rot="-2091564">
            <a:off x="14299323" y="-4551367"/>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7" name="TextBox 7"/>
          <p:cNvSpPr txBox="1"/>
          <p:nvPr/>
        </p:nvSpPr>
        <p:spPr>
          <a:xfrm>
            <a:off x="19050" y="495300"/>
            <a:ext cx="9734550" cy="641201"/>
          </a:xfrm>
          <a:prstGeom prst="rect">
            <a:avLst/>
          </a:prstGeom>
        </p:spPr>
        <p:txBody>
          <a:bodyPr wrap="square" lIns="0" tIns="0" rIns="0" bIns="0" rtlCol="0" anchor="t">
            <a:spAutoFit/>
          </a:bodyPr>
          <a:lstStyle/>
          <a:p>
            <a:pPr algn="ctr">
              <a:lnSpc>
                <a:spcPts val="2512"/>
              </a:lnSpc>
            </a:pPr>
            <a:r>
              <a:rPr lang="en-US" sz="2730" spc="152" dirty="0">
                <a:solidFill>
                  <a:srgbClr val="022033"/>
                </a:solidFill>
                <a:latin typeface="Comica"/>
              </a:rPr>
              <a:t>AREAS DEL PENSAMIENTO PARA CREAR UN NUEVO CONOCIMIENTO</a:t>
            </a:r>
          </a:p>
        </p:txBody>
      </p:sp>
      <p:pic>
        <p:nvPicPr>
          <p:cNvPr id="9" name="Imagen 8">
            <a:extLst>
              <a:ext uri="{FF2B5EF4-FFF2-40B4-BE49-F238E27FC236}">
                <a16:creationId xmlns:a16="http://schemas.microsoft.com/office/drawing/2014/main" id="{A39A31C3-E734-B142-F6D5-DF2913E333F9}"/>
              </a:ext>
            </a:extLst>
          </p:cNvPr>
          <p:cNvPicPr>
            <a:picLocks noChangeAspect="1"/>
          </p:cNvPicPr>
          <p:nvPr/>
        </p:nvPicPr>
        <p:blipFill>
          <a:blip r:embed="rId6"/>
          <a:stretch>
            <a:fillRect/>
          </a:stretch>
        </p:blipFill>
        <p:spPr>
          <a:xfrm>
            <a:off x="4657725" y="1410270"/>
            <a:ext cx="9734549" cy="8676779"/>
          </a:xfrm>
          <a:prstGeom prst="rect">
            <a:avLst/>
          </a:prstGeom>
        </p:spPr>
      </p:pic>
      <p:sp>
        <p:nvSpPr>
          <p:cNvPr id="10" name="Botón de acción: ir hacia delante o siguiente 9">
            <a:hlinkClick r:id="" action="ppaction://hlinkshowjump?jump=nextslide" highlightClick="1"/>
            <a:extLst>
              <a:ext uri="{FF2B5EF4-FFF2-40B4-BE49-F238E27FC236}">
                <a16:creationId xmlns:a16="http://schemas.microsoft.com/office/drawing/2014/main" id="{698492F5-B7C7-4821-0AA0-678BBF19B8E9}"/>
              </a:ext>
            </a:extLst>
          </p:cNvPr>
          <p:cNvSpPr/>
          <p:nvPr/>
        </p:nvSpPr>
        <p:spPr>
          <a:xfrm>
            <a:off x="16154400" y="9410700"/>
            <a:ext cx="914400" cy="60960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Botón de acción: ir a inicio 10">
            <a:hlinkClick r:id="rId7" action="ppaction://hlinksldjump" highlightClick="1"/>
            <a:extLst>
              <a:ext uri="{FF2B5EF4-FFF2-40B4-BE49-F238E27FC236}">
                <a16:creationId xmlns:a16="http://schemas.microsoft.com/office/drawing/2014/main" id="{12B731A9-0539-E1C8-7A98-78A2EA63E364}"/>
              </a:ext>
            </a:extLst>
          </p:cNvPr>
          <p:cNvSpPr/>
          <p:nvPr/>
        </p:nvSpPr>
        <p:spPr>
          <a:xfrm>
            <a:off x="2590800" y="9655311"/>
            <a:ext cx="685800" cy="631689"/>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16868">
            <a:off x="-3988327" y="-4463609"/>
            <a:ext cx="6597293" cy="9500102"/>
          </a:xfrm>
          <a:custGeom>
            <a:avLst/>
            <a:gdLst/>
            <a:ahLst/>
            <a:cxnLst/>
            <a:rect l="l" t="t" r="r" b="b"/>
            <a:pathLst>
              <a:path w="6597293" h="9500102">
                <a:moveTo>
                  <a:pt x="0" y="0"/>
                </a:moveTo>
                <a:lnTo>
                  <a:pt x="6597293" y="0"/>
                </a:lnTo>
                <a:lnTo>
                  <a:pt x="6597293" y="9500103"/>
                </a:lnTo>
                <a:lnTo>
                  <a:pt x="0" y="9500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
          </a:p>
        </p:txBody>
      </p:sp>
      <p:sp>
        <p:nvSpPr>
          <p:cNvPr id="5" name="Freeform 5"/>
          <p:cNvSpPr/>
          <p:nvPr/>
        </p:nvSpPr>
        <p:spPr>
          <a:xfrm>
            <a:off x="1428750" y="3009900"/>
            <a:ext cx="7258050" cy="7277100"/>
          </a:xfrm>
          <a:custGeom>
            <a:avLst/>
            <a:gdLst/>
            <a:ahLst/>
            <a:cxnLst/>
            <a:rect l="l" t="t" r="r" b="b"/>
            <a:pathLst>
              <a:path w="7315200" h="1928553">
                <a:moveTo>
                  <a:pt x="0" y="0"/>
                </a:moveTo>
                <a:lnTo>
                  <a:pt x="7315200" y="0"/>
                </a:lnTo>
                <a:lnTo>
                  <a:pt x="7315200" y="1928552"/>
                </a:lnTo>
                <a:lnTo>
                  <a:pt x="0" y="1928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
          </a:p>
        </p:txBody>
      </p:sp>
      <p:sp>
        <p:nvSpPr>
          <p:cNvPr id="6" name="Freeform 6"/>
          <p:cNvSpPr/>
          <p:nvPr/>
        </p:nvSpPr>
        <p:spPr>
          <a:xfrm rot="2003101">
            <a:off x="16346113" y="4669948"/>
            <a:ext cx="6597293" cy="9500102"/>
          </a:xfrm>
          <a:custGeom>
            <a:avLst/>
            <a:gdLst/>
            <a:ahLst/>
            <a:cxnLst/>
            <a:rect l="l" t="t" r="r" b="b"/>
            <a:pathLst>
              <a:path w="6597293" h="9500102">
                <a:moveTo>
                  <a:pt x="0" y="0"/>
                </a:moveTo>
                <a:lnTo>
                  <a:pt x="6597293" y="0"/>
                </a:lnTo>
                <a:lnTo>
                  <a:pt x="6597293" y="9500102"/>
                </a:lnTo>
                <a:lnTo>
                  <a:pt x="0" y="95001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15" name="TextBox 15"/>
          <p:cNvSpPr txBox="1"/>
          <p:nvPr/>
        </p:nvSpPr>
        <p:spPr>
          <a:xfrm>
            <a:off x="5909170" y="544380"/>
            <a:ext cx="6469660" cy="973985"/>
          </a:xfrm>
          <a:prstGeom prst="rect">
            <a:avLst/>
          </a:prstGeom>
        </p:spPr>
        <p:txBody>
          <a:bodyPr wrap="square" lIns="0" tIns="0" rIns="0" bIns="0" rtlCol="0" anchor="t">
            <a:spAutoFit/>
          </a:bodyPr>
          <a:lstStyle/>
          <a:p>
            <a:pPr algn="ctr">
              <a:lnSpc>
                <a:spcPts val="2512"/>
              </a:lnSpc>
            </a:pPr>
            <a:r>
              <a:rPr lang="en-US" sz="3600" spc="152" dirty="0">
                <a:solidFill>
                  <a:srgbClr val="022033"/>
                </a:solidFill>
                <a:latin typeface="Comica"/>
              </a:rPr>
              <a:t>RECOMENDACIONES PARA RESOLVER CONFLICTOS</a:t>
            </a:r>
          </a:p>
        </p:txBody>
      </p:sp>
      <p:sp>
        <p:nvSpPr>
          <p:cNvPr id="23" name="TextBox 23"/>
          <p:cNvSpPr txBox="1"/>
          <p:nvPr/>
        </p:nvSpPr>
        <p:spPr>
          <a:xfrm>
            <a:off x="1919299" y="4114990"/>
            <a:ext cx="5961972" cy="5950924"/>
          </a:xfrm>
          <a:prstGeom prst="rect">
            <a:avLst/>
          </a:prstGeom>
        </p:spPr>
        <p:txBody>
          <a:bodyPr lIns="0" tIns="0" rIns="0" bIns="0" rtlCol="0" anchor="t">
            <a:spAutoFit/>
          </a:bodyPr>
          <a:lstStyle/>
          <a:p>
            <a:pPr algn="ctr">
              <a:lnSpc>
                <a:spcPts val="2100"/>
              </a:lnSpc>
              <a:spcBef>
                <a:spcPct val="0"/>
              </a:spcBef>
            </a:pPr>
            <a:r>
              <a:rPr lang="es-ES" sz="2800" dirty="0">
                <a:latin typeface="Abadi" panose="020B0604020104020204" pitchFamily="34" charset="0"/>
              </a:rPr>
              <a:t>Recomendaciones para resolver conflictos </a:t>
            </a:r>
          </a:p>
          <a:p>
            <a:pPr algn="ctr">
              <a:lnSpc>
                <a:spcPts val="2100"/>
              </a:lnSpc>
              <a:spcBef>
                <a:spcPct val="0"/>
              </a:spcBef>
            </a:pPr>
            <a:r>
              <a:rPr lang="es-ES" sz="2800" dirty="0">
                <a:latin typeface="Abadi" panose="020B0604020104020204" pitchFamily="34" charset="0"/>
              </a:rPr>
              <a:t>Se debe evitar: </a:t>
            </a:r>
          </a:p>
          <a:p>
            <a:pPr marL="514350" indent="-514350" algn="ctr">
              <a:lnSpc>
                <a:spcPts val="2100"/>
              </a:lnSpc>
              <a:spcBef>
                <a:spcPct val="0"/>
              </a:spcBef>
              <a:buAutoNum type="arabicPeriod"/>
            </a:pPr>
            <a:r>
              <a:rPr lang="es-ES" sz="2800" dirty="0">
                <a:latin typeface="Abadi" panose="020B0604020104020204" pitchFamily="34" charset="0"/>
              </a:rPr>
              <a:t>Evadir los conflictos, ya que de ese modo se agudizarán. </a:t>
            </a:r>
          </a:p>
          <a:p>
            <a:pPr marL="514350" indent="-514350" algn="ctr">
              <a:lnSpc>
                <a:spcPts val="2100"/>
              </a:lnSpc>
              <a:spcBef>
                <a:spcPct val="0"/>
              </a:spcBef>
              <a:buAutoNum type="arabicPeriod"/>
            </a:pPr>
            <a:r>
              <a:rPr lang="es-ES" sz="2800" dirty="0">
                <a:latin typeface="Abadi" panose="020B0604020104020204" pitchFamily="34" charset="0"/>
              </a:rPr>
              <a:t>Hacer suposiciones, emitir juicios o culpar. </a:t>
            </a:r>
          </a:p>
          <a:p>
            <a:pPr marL="514350" indent="-514350" algn="ctr">
              <a:lnSpc>
                <a:spcPts val="2100"/>
              </a:lnSpc>
              <a:spcBef>
                <a:spcPct val="0"/>
              </a:spcBef>
              <a:buAutoNum type="arabicPeriod"/>
            </a:pPr>
            <a:r>
              <a:rPr lang="es-ES" sz="2800" dirty="0">
                <a:latin typeface="Abadi" panose="020B0604020104020204" pitchFamily="34" charset="0"/>
              </a:rPr>
              <a:t>Ignorar los intereses de cada una de las partes. </a:t>
            </a:r>
          </a:p>
          <a:p>
            <a:pPr marL="514350" indent="-514350" algn="ctr">
              <a:lnSpc>
                <a:spcPts val="2100"/>
              </a:lnSpc>
              <a:spcBef>
                <a:spcPct val="0"/>
              </a:spcBef>
              <a:buAutoNum type="arabicPeriod"/>
            </a:pPr>
            <a:r>
              <a:rPr lang="es-ES" sz="2800" dirty="0">
                <a:latin typeface="Abadi" panose="020B0604020104020204" pitchFamily="34" charset="0"/>
              </a:rPr>
              <a:t>Atacar o interrumpir a la persona que tiene la palabra. </a:t>
            </a:r>
          </a:p>
          <a:p>
            <a:pPr marL="514350" indent="-514350" algn="ctr">
              <a:lnSpc>
                <a:spcPts val="2100"/>
              </a:lnSpc>
              <a:spcBef>
                <a:spcPct val="0"/>
              </a:spcBef>
              <a:buAutoNum type="arabicPeriod"/>
            </a:pPr>
            <a:r>
              <a:rPr lang="es-ES" sz="2800" dirty="0">
                <a:latin typeface="Abadi" panose="020B0604020104020204" pitchFamily="34" charset="0"/>
              </a:rPr>
              <a:t>Permitir que las emociones dominen el diálogo. </a:t>
            </a:r>
          </a:p>
          <a:p>
            <a:pPr marL="514350" indent="-514350" algn="ctr">
              <a:lnSpc>
                <a:spcPts val="2100"/>
              </a:lnSpc>
              <a:spcBef>
                <a:spcPct val="0"/>
              </a:spcBef>
              <a:buAutoNum type="arabicPeriod"/>
            </a:pPr>
            <a:r>
              <a:rPr lang="es-ES" sz="2800" dirty="0">
                <a:latin typeface="Abadi" panose="020B0604020104020204" pitchFamily="34" charset="0"/>
              </a:rPr>
              <a:t>Centrarse en rasgos de la personalidad que no se pueden cambiar. </a:t>
            </a:r>
          </a:p>
          <a:p>
            <a:pPr marL="514350" indent="-514350" algn="ctr">
              <a:lnSpc>
                <a:spcPts val="2100"/>
              </a:lnSpc>
              <a:spcBef>
                <a:spcPct val="0"/>
              </a:spcBef>
              <a:buAutoNum type="arabicPeriod"/>
            </a:pPr>
            <a:r>
              <a:rPr lang="es-ES" sz="2800" dirty="0">
                <a:latin typeface="Abadi" panose="020B0604020104020204" pitchFamily="34" charset="0"/>
              </a:rPr>
              <a:t>Imponer valores y convicciones personales sobre los demás. </a:t>
            </a:r>
          </a:p>
          <a:p>
            <a:pPr marL="514350" indent="-514350" algn="ctr">
              <a:lnSpc>
                <a:spcPts val="2100"/>
              </a:lnSpc>
              <a:spcBef>
                <a:spcPct val="0"/>
              </a:spcBef>
              <a:buAutoNum type="arabicPeriod"/>
            </a:pPr>
            <a:r>
              <a:rPr lang="es-ES" sz="2800" dirty="0">
                <a:latin typeface="Abadi" panose="020B0604020104020204" pitchFamily="34" charset="0"/>
              </a:rPr>
              <a:t>Dar por supuesto que se ha entendido el mensaje que se quería transmitir. </a:t>
            </a:r>
          </a:p>
          <a:p>
            <a:pPr marL="514350" indent="-514350" algn="ctr">
              <a:lnSpc>
                <a:spcPts val="2100"/>
              </a:lnSpc>
              <a:spcBef>
                <a:spcPct val="0"/>
              </a:spcBef>
              <a:buAutoNum type="arabicPeriod"/>
            </a:pPr>
            <a:r>
              <a:rPr lang="es-ES" sz="2800" dirty="0">
                <a:latin typeface="Abadi" panose="020B0604020104020204" pitchFamily="34" charset="0"/>
              </a:rPr>
              <a:t>Imponer un acuerdo</a:t>
            </a:r>
            <a:endParaRPr lang="en-US" sz="2400" spc="84" dirty="0">
              <a:solidFill>
                <a:srgbClr val="022033"/>
              </a:solidFill>
              <a:latin typeface="Abadi" panose="020B0604020104020204" pitchFamily="34" charset="0"/>
            </a:endParaRPr>
          </a:p>
        </p:txBody>
      </p:sp>
      <p:pic>
        <p:nvPicPr>
          <p:cNvPr id="26" name="Imagen 25">
            <a:extLst>
              <a:ext uri="{FF2B5EF4-FFF2-40B4-BE49-F238E27FC236}">
                <a16:creationId xmlns:a16="http://schemas.microsoft.com/office/drawing/2014/main" id="{3E8C2B5A-77CB-6C35-6B0F-3E16AD51115E}"/>
              </a:ext>
            </a:extLst>
          </p:cNvPr>
          <p:cNvPicPr>
            <a:picLocks noChangeAspect="1"/>
          </p:cNvPicPr>
          <p:nvPr/>
        </p:nvPicPr>
        <p:blipFill>
          <a:blip r:embed="rId8"/>
          <a:stretch>
            <a:fillRect/>
          </a:stretch>
        </p:blipFill>
        <p:spPr>
          <a:xfrm>
            <a:off x="9217122" y="3009900"/>
            <a:ext cx="8937530" cy="5950924"/>
          </a:xfrm>
          <a:prstGeom prst="rect">
            <a:avLst/>
          </a:prstGeom>
        </p:spPr>
      </p:pic>
      <p:sp>
        <p:nvSpPr>
          <p:cNvPr id="27" name="Botón de acción: ir hacia delante o siguiente 26">
            <a:hlinkClick r:id="" action="ppaction://hlinkshowjump?jump=nextslide" highlightClick="1"/>
            <a:extLst>
              <a:ext uri="{FF2B5EF4-FFF2-40B4-BE49-F238E27FC236}">
                <a16:creationId xmlns:a16="http://schemas.microsoft.com/office/drawing/2014/main" id="{173AD41F-B3FD-DAB9-05E1-E97AE07DB8CD}"/>
              </a:ext>
            </a:extLst>
          </p:cNvPr>
          <p:cNvSpPr/>
          <p:nvPr/>
        </p:nvSpPr>
        <p:spPr>
          <a:xfrm>
            <a:off x="16154400" y="9410700"/>
            <a:ext cx="914400" cy="609600"/>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Botón de acción: ir a inicio 27">
            <a:hlinkClick r:id="rId9" action="ppaction://hlinksldjump" highlightClick="1"/>
            <a:extLst>
              <a:ext uri="{FF2B5EF4-FFF2-40B4-BE49-F238E27FC236}">
                <a16:creationId xmlns:a16="http://schemas.microsoft.com/office/drawing/2014/main" id="{13DFFDF6-AC16-AD6D-9961-A91E1FE37108}"/>
              </a:ext>
            </a:extLst>
          </p:cNvPr>
          <p:cNvSpPr/>
          <p:nvPr/>
        </p:nvSpPr>
        <p:spPr>
          <a:xfrm>
            <a:off x="742950" y="9388611"/>
            <a:ext cx="685800" cy="631689"/>
          </a:xfrm>
          <a:prstGeom prst="actionButtonHo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226</TotalTime>
  <Words>1217</Words>
  <Application>Microsoft Office PowerPoint</Application>
  <PresentationFormat>Personalizado</PresentationFormat>
  <Paragraphs>212</Paragraphs>
  <Slides>13</Slides>
  <Notes>0</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13</vt:i4>
      </vt:variant>
    </vt:vector>
  </HeadingPairs>
  <TitlesOfParts>
    <vt:vector size="24" baseType="lpstr">
      <vt:lpstr>Comica</vt:lpstr>
      <vt:lpstr>Avenir Next LT Pro Light</vt:lpstr>
      <vt:lpstr>Alasassy Caps</vt:lpstr>
      <vt:lpstr>Roboto</vt:lpstr>
      <vt:lpstr>Abadi</vt:lpstr>
      <vt:lpstr>Aptos Display</vt:lpstr>
      <vt:lpstr>Arial</vt:lpstr>
      <vt:lpstr>Calibri</vt:lpstr>
      <vt:lpstr>Aptos</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Proyecto Trabajo Doodle Orgánico Multicolor</dc:title>
  <dc:creator>Damaris Rodriguez</dc:creator>
  <cp:lastModifiedBy>Damaris Rodriguez Molinero</cp:lastModifiedBy>
  <cp:revision>3</cp:revision>
  <dcterms:created xsi:type="dcterms:W3CDTF">2006-08-16T00:00:00Z</dcterms:created>
  <dcterms:modified xsi:type="dcterms:W3CDTF">2024-05-28T17:29:02Z</dcterms:modified>
  <dc:identifier>DAGGhZNgHtM</dc:identifier>
</cp:coreProperties>
</file>